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76" r:id="rId3"/>
    <p:sldId id="277" r:id="rId4"/>
    <p:sldId id="275" r:id="rId5"/>
    <p:sldId id="256" r:id="rId6"/>
    <p:sldId id="259" r:id="rId7"/>
    <p:sldId id="274" r:id="rId8"/>
    <p:sldId id="258" r:id="rId9"/>
    <p:sldId id="268" r:id="rId10"/>
    <p:sldId id="269" r:id="rId11"/>
    <p:sldId id="261" r:id="rId12"/>
    <p:sldId id="257" r:id="rId13"/>
    <p:sldId id="272" r:id="rId14"/>
    <p:sldId id="264" r:id="rId15"/>
    <p:sldId id="273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1:51.6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15,'0'17'-6,"0"-17"2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1:08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C128AB-4A37-473B-BA48-1CFB9A27D176}" emma:medium="tactile" emma:mode="ink">
          <msink:context xmlns:msink="http://schemas.microsoft.com/ink/2010/main" type="inkDrawing" rotatedBoundingBox="23013,15029 24988,15048 24987,15088 23012,15070" semanticType="underline" shapeName="Other">
            <msink:sourceLink direction="with" ref="{CC99F7F2-E939-43AE-84AE-BC4D442C0089}"/>
            <msink:destinationLink direction="with" ref="{C9E58BD1-13CF-40F7-BE1F-04DB57F3A9A2}"/>
          </msink:context>
        </emma:interpretation>
      </emma:emma>
    </inkml:annotationXML>
    <inkml:trace contextRef="#ctx0" brushRef="#br0">5934-379 950,'0'0'-67,"0"0"11,0 0 11,0 0 3,0 0 3,0 0 5,0 0 15,0 0 0,0 0 18,0 0-10,0 0 13,0 0-8,0 0 9,2-11 1,-2 11 6,0 0-8,0 0 1,0 0 8,0 0-7,0 0 15,0 0-2,0 0 1,0 0-14,0 0-13,0 0 16,0 0 5,0 0-12,0 0-3,0 0 28,0 0-21,0 0 10,0 0-4,0 0 9,0 0-1,0 0-1,0 0-9,0 0-2,0 0 17,0 0-13,0 0 10,0 0-8,0 0-7,0 0 13,0 0-5,0 0 0,0 0-1,0 0-12,0 0 15,15 0-1,-15 0-4,0 0 10,0 0 4,0 0 3,21 5-17,-21-5-5,11 4 20,-11-4-21,11 3 8,-11-3-10,17 1 12,-17-1-2,14 4-12,-14-4 9,21-2-2,-12 4 2,-9-2-4,23 1 3,-13 1 9,4-2 10,3 4-29,-1-3 17,-2-1 1,3 0-8,-1 2 11,-2-2-4,3 3-2,-1-3-5,3 0 4,-2 2-21,3-4 12,-4 5-3,2-1 12,-1-1-7,-1-1-4,1 3 8,-2-2-1,3 0 10,-2-1-14,2 2-5,-1 0 6,2-2 1,-5 0-3,2 0 3,1 0-8,-1 0-1,-2 0 6,3 0-1,-1 0 1,1 0-5,-3 0 0,5 0 9,0-2-4,-1 1-12,1 4 16,-2-3-21,1-2 13,-1 4-2,2-4 2,1 1-12,0 1 17,-2-2-3,0 2 1,0 0 4,1 1 1,-8-1-13,6 0 5,2 1-2,-5-2-5,2 1-4,2-1 8,0 1 7,-2-1-2,7 3 0,-6-2-2,2 0-3,4-1 4,-6 1-2,4 1-2,-2-1 13,4-1-20,1 1 15,-4 3 4,0-4-4,1 1-16,-5 0 4,3-1 4,-1 1 9,1 2-5,0 0 5,-4-5 7,2 3-18,2-1 10,0 0-4,-1 3-6,-4-3 3,2 0 4,3 0-5,-2 1 5,2 0-3,-3-3 6,0 2-9,0 0-9,1 3-1,-3-2 10,1 2 6,-1-1-5,0-2-1,-1 2-2,-13-1-11,22 0 8,-10 2-3,-12-2 8,20 0-3,-11 1-3,-9-1-3,14 0 19,-14 0-6,15 0 2,-15 0-3,0 0-11,19 3 7,-19-3 9,13 0-7,-13 0-11,13 0 15,-13 0 5,0 0-16,18-4 9,-18 4-6,12 0-1,-12 0 8,0 0 16,18 1-2,-18-1-28,11 1 16,-11-1 0,0 0-4,16-1 2,-16 1 12,0 0-15,14-4 7,-14 4 0,0 0-6,0 0 6,10-4 17,-10 4-13,0 0 9,0 0-4,0 0-9,0 0-8,0 0 19,0 0 0,0 0-2,16 2-4,-16-2-7,0 0-3,0 0 6,0 0-11,0 0 6,0 0 5,0 0-2,0 0 12,0 0-9,0 0-10,0 0 17,0 0-6,0 0 1,0 0-8,10-3 5,-10 3-8,0 0 12,0 0-6,0 0-9,0 0 11,0 0 3,0 0-5,0 0 2,0 0-14,0 0 1,0 0-4,0 0-33,0 0-6,0 0-20,0 0-56,0 0-223,0 0 135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6:17.5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E58BD1-13CF-40F7-BE1F-04DB57F3A9A2}" emma:medium="tactile" emma:mode="ink">
          <msink:context xmlns:msink="http://schemas.microsoft.com/ink/2010/main" type="inkDrawing" rotatedBoundingBox="24573,14283 25941,16445 24646,17265 23277,15103" semanticType="callout" shapeName="Other">
            <msink:sourceLink direction="with" ref="{D7C128AB-4A37-473B-BA48-1CFB9A27D176}"/>
            <msink:sourceLink direction="with" ref="{AFBD83A0-0E40-4ABE-A6B1-DB7BCFAE0E84}"/>
          </msink:context>
        </emma:interpretation>
      </emma:emma>
    </inkml:annotationXML>
    <inkml:trace contextRef="#ctx0" brushRef="#br0">1 104 102,'0'0'46,"0"0"-45,0 0 11,0 0 9,0 0-19,0 0 9,0 0-3,-3 13-2,3-13 10,0 0 9,0 0-7,0 0 1,0 0 11,0 0 1,0 0-15,0 0 11,0 0-14,0 0 3,0 0-2,0 0 3,0 0 11,0 0-5,0 0-5,0 0 6,0 0 8,0 0-8,0 0 2,0 0-2,0 0 1,0 0 12,0 0 3,0 0-21,0 0 25,0 0-20,0 0 11,0 0-15,0 0-6,0 0 8,0 0 10,0 0-8,0 0 3,0 0 5,0 0-24,0 0 11,0 0-3,0 0 9,0 0-3,0 0 8,0 0-13,0 0 10,0 0 4,0 0-7,0 0-2,0 0-6,0 0 8,0 0-8,0 0-1,0 0-7,20 2 16,-20-2-6,0 0-1,0 0 7,14 0 4,-14 0-4,0 0-6,0 0-4,18-2 11,-18 2-3,0 0-14,12-3 2,-12 3 11,13 0-11,-13 0 5,14-6 1,-14 6 3,19-6-10,-10 6 0,-9 0 6,19-3-7,-10 0 5,-9 3-1,22-4 1,-11 2-2,0 1 1,-11 1 0,18-8 0,-6 8-7,-2-3 4,-10 3 6,16-7 2,-8 5-3,-8 2-2,0 0-4,18-3 0,-18 3 6,0 0-8,15 0 3,-15 0-6,0 0 3,13-3 0,-13 3 1,0 0 1,11-5 0,-11 5-10,15-2 6,-15 2-1,14-2 4,-14 2 1,18-3 1,-4 0-6,0 0-3,-4 1-1,-10 2 5,21-4 0,-11-1 5,0 3 0,-10 2-7,24-6 0,-14 4-1,0-1-4,-10 3 5,19-1-4,-6-1 4,1-1-1,-4 3 8,-10 0 1,23-3-10,-23 3 3,20-1 1,-9 2-1,-11-1 1,20 0 0,-9-1-5,-11 1 3,21-1-2,-10 2 0,-11-1 0,19-2 5,-19 2-6,19-1-6,-19 1 12,17 0-1,-17 0-3,16 0-7,-16 0 4,17 0 7,-17 0-3,14-3 0,-14 3-5,0 0 5,19 0 2,-19 0-12,16 3 14,-16-3 3,19 0-18,-19 0 8,17 1 2,-17-1 1,15-1 2,-15 1-2,17 1 0,-17-1-7,16-1 9,-16 1-1,15 0-5,-15 0 5,14 2-2,-14-2-2,13 0-6,-13 0 10,0 0-2,0 0-1,18-1 0,-18 1 2,0 0 0,12 1-2,-12-1 4,0 0 0,16 0-8,-16 0 1,14-2 5,-14 2 1,16 0-3,-16 0 0,19-3 0,-9 1 3,-10 2-6,21 0 3,-21 0-1,21 0 4,-12-3-4,-9 3-4,21 0 5,-13-2 2,-8 2 1,19 2-6,-19-2 1,17 0 0,-17 0 2,18 0-3,-18 0 5,16 3 0,-16-3 4,16-3-5,-16 3-5,17 0 3,-17 0 3,14 3-6,-14-3 8,17 0-1,-17 0 1,15 0-8,-15 0 7,17 0-2,-17 0-4,16 0 10,-16 0-9,19-3 0,-19 3 0,19 0 3,-19 0-4,19 0-2,-6 0 13,-13 0-8,18 0-2,-18 0-2,17 0 2,-17 0-5,17 3 8,-17-3 2,15 0-7,-15 0 4,14 2 2,-14-2 5,0 0-4,19 0-4,-19 0-2,10 0-3,-10 0 5,0 0 6,19 0-8,-19 0 8,0 0-4,16 0 1,-16 0-6,11 0 4,-11 0-3,13 3 8,-13-3-1,0 0-5,18 0 3,-18 0 2,0 0-6,14 0 3,-14 0-1,11 2-5,-11-2 1,0 0 4,13 0-7,-13 0 16,0 0-5,14 2-13,-14-2 11,0 0-5,11 1 2,-11-1 0,0 0 3,12 4-6,-12-4 4,0 0 6,0 0-5,14 1 5,-14-1-8,0 0-1,11 2-1,-11-2 5,0 0-2,15 1-8,-15-1 6,0 0 7,13 3-8,-13-3 3,0 0 2,13 1-1,-13-1 4,0 0-6,12 2 0,-12-2 6,0 0-6,0 0 0,13 3 3,-13-3 5,0 0-2,0 0-6,0 0-3,11 0 5,-11 0-4,0 0 1,0 0 2,0 0 1,11 6-9,-11-6 7,0 0-2,0 0 3,0 0 8,12 5-5,-12-5-3,0 0 4,0 0-8,12 6 7,-12-6-2,6 4 0,-6-4 8,0 0-4,10 5-3,-10-5-4,0 0 8,0 0-7,9 7 2,-9-7 4,0 0 0,0 0-1,6 9-3,-6-9-7,0 0 6,4 9-2,-4-9 4,0 0 1,4 9 2,-4-9-7,0 0 7,3 12-3,-3-12-2,0 0 1,-2 13-7,2-13 3,3 10 5,-3-10-7,0 0 9,0 18 2,0-18-3,-3 14-12,3-14 17,-1 11-2,1-11-10,1 12 7,-1-12-2,0 0 0,-2 14 6,2-14-5,-3 12-1,3-12 1,-1 12 2,1-12-1,-4 12-8,4-12-1,-4 14 7,4-14 0,-2 16 1,1-8-7,1-8 9,-3 19-3,3-8 0,0-11 4,0 16-2,0-5-7,0-11-3,0 15 9,0-15-2,0 15 0,0-15 3,-2 15-1,2-15 5,-3 13 1,3-13-7,-3 14 1,1-5 2,2-9 0,-1 18-4,-1-8 7,2-10-1,-1 14-8,1-14 5,-1 18-5,1-18 4,-1 16-3,1-6 4,0-10-6,0 18 2,0-5 2,0-13 0,0 15 4,0-15-8,-3 15 3,3-15 4,0 18-8,0-8 8,0-10 1,-1 19-5,1-10 2,0-9 2,-3 18 0,3-18-5,-2 18 5,-1-9-6,3-9-1,0 18 1,-2-6 1,2 2 3,0-4 0,0-10 2,0 21-3,0-9 0,0 2-4,0-14 3,0 19 0,0-6-5,0-13 6,-2 17-1,0-6-2,1 1 0,1-12 1,0 15 3,-3-3 3,3-12-6,0 20 1,-1-10 3,-2 2-7,2 2 1,1 1 6,0-4-6,-1-1 2,1-10 0,-2 24 2,2-12-1,-1-2 5,1-10 1,-1 20-4,1-20 4,-1 18-4,-1-6 5,2-12-7,-5 15 2,4-6 5,1-9-6,-3 17 0,3-17 1,-2 18 5,-1-9-10,3-9 3,-1 16 0,1-16-4,-4 18 7,4-18 2,-2 15-4,0-7 1,2-8-3,-1 13 2,1-13-3,-1 17 7,1-17-4,-1 11 2,1-11-5,1 14-4,-1-14 14,-4 14-3,4-14-1,-2 17-9,-2-11 10,4-6-5,-4 16-2,4-16 1,-4 14 6,0-7-7,4-7 4,-4 12-5,4-12 1,-1 12 11,1-12-11,-4 17 0,4-17 3,-1 10 0,1-10-4,-4 11 2,4-11-1,-2 17 8,0-9-1,2-8 3,-2 15-2,2-15-13,-1 17 5,1-17 6,-3 13-11,3-4 10,0-9-3,-2 17-4,2-17 2,0 15 2,0-15-3,1 15 0,-1-15 7,0 15-3,0-15-7,1 12 11,-1-12-5,-1 14-6,1-14 12,1 10-2,-1-10-1,1 15-4,-1-15 5,0 0-3,-1 15 1,1-15 3,-1 13-4,1-13 0,0 0-4,0 14 10,0-14-1,-1 13-13,1-13 5,0 0 3,0 13 0,0-13-7,0 0 13,-2 15-8,2-15-1,0 0 1,-2 11 2,2-11 7,0 0-10,-3 14 3,3-14-3,0 0 2,0 13 1,0-13 0,0 0 4,0 14-2,0-14 1,0 0-1,0 14 1,0-14-7,0 0-1,2 13 4,-2-13 1,0 0-1,0 0-4,-2 14 3,2-14 4,0 0-8,2 13 7,-2-13-2,0 0 2,0 13-4,0-13 7,1 10-8,-1-10 11,0 0-5,1 16-5,-1-16 3,-1 13 4,1-13 0,0 0-11,0 14 6,0-14 2,0 0-6,-1 10 4,1-10-8,0 0 12,0 0 4,0 0-7,0 15 3,0-15-3,0 0 1,0 0 6,1 11-10,-1-11 1,0 0 5,0 0-2,0 0-1,0 0 2,0 0-6,0 14 3,0-14-4,0 0 7,0 0 2,0 0-7,1 12 0,-1-12-2,0 0 9,3 11-5,-3-11 1,0 0 8,0 0-9,0 0-6,0 0 8,0 12-3,0-12 5,0 0-8,0 0 2,0 0-1,0 13 2,0-13 2,0 0-2,0 0 2,0 0-5,2 14 1,-2-14 4,0 0 5,1 9-7,-1-9-1,0 0 2,2 13 0,-2-13 1,0 0 2,2 9-3,-2-9 6,0 0-4,0 0 0,0 0 1,3 11-2,-3-11 3,0 0-5,0 0 1,0 0 0,0 0 4,0 0-5,2 12 3,-2-12-1,0 0 0,0 0 2,0 0-2,3 10 5,-3-10-8,0 0 2,0 0 4,0 0-9,0 0 5,0 0-2,0 0 1,1 13 4,-1-13 0,0 0-6,0 0 4,0 13-6,0-13 12,0 0 1,0 0-7,0 12 7,0-12-6,0 0 7,0 0-15,-1 11 5,1-11 3,0 0 1,0 0-7,0 0 4,0 0 1,-1 15-1,1-15 2,0 0-3,0 0 1,0 0 5,0 0 0,0 0-5,-2 12-1,2-12 1,0 0 3,0 0 1,0 0 0,0 0-11,0 0 10,0 0-2,0 0 2,0 0-2,0 0 2,0 0-4,0 0 3,-2 12-8,2-12-2,0 0-4,0 0-8,0 0-23,0 0-10,0 0-18,0 0-14,0 0-13,0 0-27,0 0-110,4 12-200,-4-12 56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6:32.9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0D79A9-718C-4904-A78E-EF0578816E0C}" emma:medium="tactile" emma:mode="ink">
          <msink:context xmlns:msink="http://schemas.microsoft.com/ink/2010/main" type="writingRegion" rotatedBoundingBox="19369,17288 18373,14913 19199,14566 20195,16941"/>
        </emma:interpretation>
      </emma:emma>
    </inkml:annotationXML>
    <inkml:traceGroup>
      <inkml:annotationXML>
        <emma:emma xmlns:emma="http://www.w3.org/2003/04/emma" version="1.0">
          <emma:interpretation id="{887222F9-9A80-469B-9012-D06D7C2185F2}" emma:medium="tactile" emma:mode="ink">
            <msink:context xmlns:msink="http://schemas.microsoft.com/ink/2010/main" type="paragraph" rotatedBoundingBox="19369,17288 18373,14913 19199,14566 20195,16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352358-68AC-4F87-8868-E8767F7EAD23}" emma:medium="tactile" emma:mode="ink">
              <msink:context xmlns:msink="http://schemas.microsoft.com/ink/2010/main" type="line" rotatedBoundingBox="19369,17288 18373,14913 19199,14566 20195,16941"/>
            </emma:interpretation>
          </emma:emma>
        </inkml:annotationXML>
        <inkml:traceGroup>
          <inkml:annotationXML>
            <emma:emma xmlns:emma="http://www.w3.org/2003/04/emma" version="1.0">
              <emma:interpretation id="{E1A1DF8A-426D-4979-B683-3ECC6084E327}" emma:medium="tactile" emma:mode="ink">
                <msink:context xmlns:msink="http://schemas.microsoft.com/ink/2010/main" type="inkWord" rotatedBoundingBox="19879,16009 20180,16988 19293,17260 18993,16281">
                  <msink:destinationLink direction="with" ref="{A4180E96-6147-4099-9E79-C98B1A9BD080}"/>
                </msink:context>
              </emma:interpretation>
            </emma:emma>
          </inkml:annotationXML>
          <inkml:trace contextRef="#ctx0" brushRef="#br0">2083 1273 1161,'-19'0'-72,"19"0"19,0 0 3,-15 2 23,15-2 6,0 0 10,0 0 6,0 0 0,0 0 14,0 0-2,0 0 8,0 0-6,-10-6 17,10 6-16,0 0 8,0 0 4,0 0 2,0 0 16,0 0-8,40-11 10,-28 11 3,3-3 9,3 1-10,0 2 6,-1 0 1,9 0-8,-3 0 1,1 5 4,1-5-10,3-3 10,7 2 2,0 0-9,-1-1 1,16-1-10,-11 4 4,-3-2-2,-3 1 4,2 0 6,-2-3-11,3 1 4,-7 0-9,-2 0 3,-3 2 5,-1 1-11,0 0 3,-4 1 2,5 0-10,-8-1-1,-2-1 0,3 2 0,-3 1 3,-14-3-9,24 1 1,-24-1 2,20 1-4,-20-1-4,17 1 4,-17-1-4,15 4 3,-15-4-8,0 0 10,18 0-16,-18 0-1,0 0-7,14 1-1,-14-1-1,0 0-15,0 0-7,0 0-17,0 0-19,0 0-54,16-4-22,-16 4-97,0 0-323,0 0-67</inkml:trace>
          <inkml:trace contextRef="#ctx0" brushRef="#br0" timeOffset="-1015.5535">2571 690 824,'0'0'-36,"0"0"-5,-5-6 20,5 6 17,0 0 0,-10-9-5,10 9 22,0 0-17,0 0-1,-7-8 15,7 8 15,0 0-21,0 0 12,0 0-11,0 0 6,0 0 2,-16 15 8,16-15 2,-10 11 1,6-1 11,-5-2-8,4 5 9,-8 0 10,7 0-6,-6 2 1,1 3-3,1 3 12,-2-1-9,1 2 0,0-1-3,0 3 6,-3 11-12,0 1-1,2-4-6,3-4-7,0-1 8,1 0-1,-1-2 3,-1 1 4,-1 9 4,-1-8-9,5-1-3,-1-7-8,2 7 12,-2-2 0,2-2-3,-3-2 1,4-1-6,-3-1 1,3-1-6,0-2 9,1-2-3,-2 4-3,1-4 2,2 0-12,-3-3 4,6-10-6,-3 18-2,2-10 1,1-8 1,-4 10 3,4-10-6,-5 13-1,5-13-1,-1 9 2,1-9-6,0 0 2,-5 11 6,5-11-14,0 0-7,0 0-8,0 0-1,0 0-20,0 0-5,0 0-12,0 0 0,0 0-11,0 0 4,0 0 6,0 0-10,0 0-6,0 0-2,0 0 1,0 0-12,0 0-40,0 0-186,0 0 167</inkml:trace>
          <inkml:trace contextRef="#ctx0" brushRef="#br0" timeOffset="-531.212">2449 813 782,'0'0'-40,"0"0"3,0 0 8,0 0 0,0 0 11,0 0 10,0 0 12,0 0-9,0 0 27,0 0 4,0 0-4,0 0 7,0 0 16,0 0-1,24 24 0,-24-24 2,9 12 11,-3-3-14,-6-9 7,12 17 9,-7-4-8,1 5 10,2 2-9,-3-5-4,4 11 4,-1 1-2,0-2-2,0 2-3,1 0 1,1 11 0,2 2-2,-6-8-3,4 7-2,-1 0 1,1-2-1,-4-5-9,3-9 9,-1 4-5,-3-5-9,1-1 4,2 5-8,-2-2-4,2-5 5,0 1-10,0-5-2,-2 0 2,-4-1 0,4-2 2,-3 1-11,-2 0 7,4 1-3,-2-3 0,-1-1-1,1 0-19,2-2 7,-5-8-12,3 13-4,-3-13-12,6 10-1,-6-10-5,2 9-6,-2-9-5,0 0-34,0 0-13,0 0-27,0 0-32,0 0-316,0 0 21</inkml:trace>
        </inkml:traceGroup>
        <inkml:traceGroup>
          <inkml:annotationXML>
            <emma:emma xmlns:emma="http://www.w3.org/2003/04/emma" version="1.0">
              <emma:interpretation id="{19AD96EB-3367-41BC-A2EA-3CE5F7974436}" emma:medium="tactile" emma:mode="ink">
                <msink:context xmlns:msink="http://schemas.microsoft.com/ink/2010/main" type="inkWord" rotatedBoundingBox="18616,14997 18550,14839 19044,14631 19111,14790"/>
              </emma:interpretation>
            </emma:emma>
          </inkml:annotationXML>
          <inkml:trace contextRef="#ctx0" brushRef="#br0" timeOffset="23389.001">1532-528 222,'0'0'57,"0"0"-14,0 0-29,0 0-14,0 0 18,0 0-6,0 0 1,0 0 8,0 0-6,0 0 13,0 0-17,0 0 8,0 0 7,0 0-15,0 0-1,0 0 7,0 0 4,0 0 2,0 0-7,0 0-1,0 0-3,0 0 8,0 0-1,0 0-9,0 0 17,0 0-14,0 0 6,0 0-6,0 0 4,0 0-6,0 0 12,0 0 6,0 0-17,0 0 8,0 0-13,0 0 24,0 0-11,0 0 1,0 0-16,0 0 14,0 0-2,0 0 3,0 0 4,0 0-12,0 0 6,0 0 3,0 0 5,0 0-1,0 0-4,0 0-9,0 0 9,0 0 2,0 0-2,0 0-3,0 0 1,0 0 3,0 0-8,0 0-4,0 0 3,0 0-5,0 0 8,-10-15-5,10 15 8,0 0-15,0 0 8,0 0 1,-10-5 6,10 5 7,0 0-4,0 0-12,-7-7 0,7 7 12,0 0-7,0 0 0,0 0-12,-11-5 7,11 5 4,0 0-1,0 0 0,0 0-4,0 0 9,0 0-10,-6-6 3,6 6-4,0 0 11,0 0-9,0 0 2,0 0-1,0 0 4,0 0-1,-12-4 0,12 4-2,0 0-2,0 0 5,0 0-9,0 0 4,0 0 2,0 0 2,0 0-4,0 0 2,-4-11-3,4 11 3,0 0 1,0 0-10,0 0 16,0 0-6,0 0-3,0 0-2,0 0-8,0 0 2,0 0 8,0 0-4,0 0-1,0 0-6,0 0 9,0 0-3,0 0-11,0 0 13,0 0-5,0 0 2,0 0 2,0 0-5,0 0 9,0 0-10,0 0 1,0 0 7,0 0 3,0 0-5,21-5-6,-21 5 3,0 0 10,0 0-6,11-5 1,-11 5 4,0 0-1,10-3-2,-10 3-4,0 0 2,0 0-2,18 0 5,-18 0-4,13-2-3,-13 2 5,14 0-4,-14 0 6,14-2-7,-14 2 4,14-3 1,-14 3 7,14-1-9,-14 1-5,14 0 3,-14 0 4,12-4-2,-12 4 6,14-2-7,-14 2 3,13-3 2,-13 3 1,14 0-3,-14 0 1,14-4 3,-14 4-7,13 0 9,-13 0-8,14-1-1,-14 1-3,0 0 3,19-1 7,-19 1-10,10-3-1,-10 3 0,16-2 4,-16 2-4,13 0-4,-13 0 5,0 0 7,19-2 4,-19 2-9,0 0-5,15-2 4,-15 2 2,0 0 3,17 0-6,-17 0 1,0 0-1,14 2 2,-14-2-1,0 0 0,16 0 0,-16 0-2,0 0 2,17 1-3,-17-1 0,10 0 4,-10 0-8,0 0 3,18-1 2,-18 1-4,0 0 4,16 1 0,-16-1-2,0 0 0,13 1 6,-13-1-1,0 0 1,14 0-9,-14 0 4,0 0 1,15 0 0,-15 0 0,0 0 5,13-1-4,-13 1-1,0 0 3,0 0-1,15-3 2,-15 3-2,0 0-1,0 0 0,13 3-2,-13-3-3,0 0 6,0 0-1,0 0-5,0 0 2,0 0 2,16-5-1,-16 5 6,0 0-2,0 0-2,0 0 0,0 0-3,0 0 0,0 0-6,0 0 7,12-1 3,-12 1-2,0 0 0,0 0 2,0 0-2,0 0 4,0 0 0,0 0-6,0 0 0,0 0 2,0 0 3,0 0-10,0 0 8,0 0 2,0 0-4,0 0 1,0 0 5,0 0-5,12-1 1,-12 1-2,0 0-1,0 0 2,0 0 6,0 0-6,0 0 0,0 0 2,0 0 1,0 0-1,0 0-2,0 0 4,0 0 1,0 0 2,0 0-2,0 0-2,0 0 3,0 0 6,0 0-9,0 0-1,0 0 2,0 0 3,0 0-2,0 0-3,0 0 1,-29-13 1,29 13 0,0 0-7,-15 0 1,15 0 0,0 0 4,-17-1 2,17 1-5,0 0 5,-17-3-4,17 3-5,0 0 11,-18 4-5,18-4-2,-15 0-9,15 0 13,-16 0-7,16 0 4,-14 1 1,14-1 0,-20 3-3,20-3-2,-19 2 2,10-2 1,9 0 4,-16 0-5,16 0 2,-18 1 0,18-1 3,-13 1-3,13-1 3,-15 0-7,15 0 8,-14 3-5,14-3 2,0 0-5,-19 0 4,19 0-4,-13 0 6,13 0-5,-11 4 2,11-4-3,-13 2 4,13-2 2,-13 2-3,13-2 7,-12 2-4,12-2-5,0 0 7,-12 2-6,12-2-3,0 0 7,-16 0-5,16 0 4,0 0-3,-14 3 5,14-3 0,0 0 1,-15 3-8,15-3 4,0 0-1,-16 3 8,16-3-9,-7 4 1,7-4 0,0 0 6,0 0-1,-17 0-3,17 0-2,0 0 0,0 0 0,0 0 1,0 0 1,-15 0-1,15 0 2,0 0 0,0 0-8,0 0 5,0 0-3,-12 3 0,12-3 1,0 0 4,0 0-3,0 0 6,0 0-5,0 0-2,0 0-4,0 0 7,0 0-1,-10 3-1,10-3 3,0 0-4,0 0-4,0 0 2,0 0-3,0 0 2,0 0-3,0 0 1,0 0 1,0 0 1,0 0-6,0 0-7,0 0-23,0 0-15,0 0-22,0 0-63,42 2-126,-35 1-301,-7-3-70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6:24.4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6D8B5E-A093-43D7-82EF-ACDA37E6A551}" emma:medium="tactile" emma:mode="ink">
          <msink:context xmlns:msink="http://schemas.microsoft.com/ink/2010/main" type="writingRegion" rotatedBoundingBox="25274,17598 21079,18088 20891,16480 25086,15990">
            <msink:destinationLink direction="with" ref="{36724BD6-7C52-481C-B4CE-BB6323F76501}"/>
          </msink:context>
        </emma:interpretation>
      </emma:emma>
    </inkml:annotationXML>
    <inkml:traceGroup>
      <inkml:annotationXML>
        <emma:emma xmlns:emma="http://www.w3.org/2003/04/emma" version="1.0">
          <emma:interpretation id="{B588B308-DF4F-47C1-BEAB-8EBFA8CD3DF9}" emma:medium="tactile" emma:mode="ink">
            <msink:context xmlns:msink="http://schemas.microsoft.com/ink/2010/main" type="paragraph" rotatedBoundingBox="25274,17598 21079,18088 20891,16480 25086,159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77D4BE-E646-402A-A2EB-593E83603EDF}" emma:medium="tactile" emma:mode="ink">
              <msink:context xmlns:msink="http://schemas.microsoft.com/ink/2010/main" type="line" rotatedBoundingBox="25274,17598 21079,18088 20891,16480 25086,15990"/>
            </emma:interpretation>
          </emma:emma>
        </inkml:annotationXML>
        <inkml:traceGroup>
          <inkml:annotationXML>
            <emma:emma xmlns:emma="http://www.w3.org/2003/04/emma" version="1.0">
              <emma:interpretation id="{AFBD83A0-0E40-4ABE-A6B1-DB7BCFAE0E84}" emma:medium="tactile" emma:mode="ink">
                <msink:context xmlns:msink="http://schemas.microsoft.com/ink/2010/main" type="inkWord" rotatedBoundingBox="25274,17598 21079,18088 20891,16480 25086,15990">
                  <msink:destinationLink direction="with" ref="{ACC7D5AE-40E8-4BF6-9F58-930CD8F2E8A2}"/>
                  <msink:destinationLink direction="with" ref="{C9E58BD1-13CF-40F7-BE1F-04DB57F3A9A2}"/>
                </msink:context>
              </emma:interpretation>
            </emma:emma>
          </inkml:annotationXML>
          <inkml:trace contextRef="#ctx0" brushRef="#br0">5680 884 1069,'0'0'-75,"0"0"3,0 0 24,0 0-2,0 0 11,0 0 15,0 0 0,0 0 6,0 0 11,0 0 12,0 0-11,0 0 0,0 0 6,0 0-7,0 0 7,0 0 11,0 0-13,0 0 5,-12 27 10,10-17 2,2-10-6,-2 18 12,1-10-8,1-8 1,-3 21 5,3-6-8,-3-4 11,1-2-5,2-9 23,-3 27-15,3-14 0,0 2 2,0-4 6,0 4 10,-1 2 7,1 1-21,-2 2 12,-1 1-7,3 0 2,-2 0-4,2 2-1,-3 0-3,0-2-5,3 0 11,0 4-3,-1-2-9,2 1 10,-1-1 2,0 0-12,-1 1 3,1 2-5,-2-5-3,0 2 0,4 2 6,-4-5-3,2-4-5,0 2-1,2-5 6,-2 0 3,-2-1-9,2 0-4,0-12 3,3 18 3,-3-18 3,0 13-8,0-13-1,-3 13 1,3-13 0,0 0 8,0 12 1,0-12-5,0 0 2,0 0-2,0 0-8,0 0 7,0 0-3,0 0 1,0 0-3,0 0 0,0 0-5,0 0-3,0 0 2,-3-38-3,3 38 2,0 0 0,0-23 2,0 13-7,0 10 2,-3-21 7,6 9-8,-3-3 2,0 2 6,0-1-7,2-4-4,-1 1 6,-1 1-4,0-1 3,2-1-8,-2 0 8,-2 2-5,1-1 2,2 0-6,-1-2 8,0 2-9,0-2 7,2-1-9,-2 2-4,0-1 10,3 2-4,-3-8 4,0 9-2,3-3-5,0 2-5,-1-4 3,3 3 7,-4 2 4,4 1-3,1-2-3,-3 2 9,2 2-4,3 0 2,-2 0-1,5 1-1,-3-6 1,-2 5-5,0 2 6,5-1-6,-3 0 3,0 1 9,0-1-11,1 2 4,-1 2 2,0-4-11,1 3 12,-1 0-10,3-5 6,0 6 4,-1-1 2,-1 1-9,-1 2 3,1-3 8,-9 9-17,14-6 14,-6 2-2,-8 4 0,17-8-3,-9 6 3,-8 2 6,21-1-7,-21 1 10,20 3-5,-8 0 1,-2-1-6,1 1 0,0 2 1,0 0-5,3 0 9,-3 3-1,0 0 1,-2 1 1,1-1-1,-4 3 3,-1 2-2,0-1 6,-1 3-3,-4-6-2,0-9 2,-6 27-3,1-6 6,-3-6-8,-3 5 4,-1-1 1,-1-2-5,-4 2 2,1-4 3,-1-2 3,0 0-5,3 0 0,0-5-1,1 2-3,2-3 6,6 1 1,-4-3-8,3 1 2,6-6-6,-14 10 8,9-5 0,5-5-8,0 0 4,-16 3-3,16-3 2,0 0-4,0 0 2,-12 1-4,12-1-7,0 0 10,0 0-7,0 0 8,0 0-20,0 0 22,0 0-6,0 0-8,0 0-2,20-30 2,-11 26 5,1-1 9,1 1 0,-11 4 1,27 0-4,-12 0-12,-1 0 13,3 4 1,1-5-5,-1 3 7,1 1-10,0 2 6,-1-3 6,2 4-7,-5-1 2,2 4 6,4-2-8,-7-1 7,1 1-9,3 4 12,-7-5-5,2 6 5,2-6-4,-3 2-3,-3 0 5,3-1 1,-5 1 1,4 1 3,-2-1 3,-2 1-4,-1 3 10,-1-5 7,-4-7 0,5 17 1,-5-7-3,0-10-3,0 18-1,0-18 4,-4 20-2,0-12 5,-2 4 4,1-3-5,-1 2 5,-2 0-9,-1 3 5,-1-2-6,1 0-4,1-2 4,0 4-7,1-5 2,2 2-9,-4-1 9,4 1-1,-2-3 0,0 1-3,0 0 6,-1 1-4,3-6 11,-4 5-8,1-1 10,0-2-5,1 1-6,7-7 4,-19 7 0,10-2 2,-1-3-5,10-2 4,-19 3-4,8 0-3,11-3-3,-22 3 3,8-3 1,14 0 1,-25-1-2,12-1-4,-2-1-1,1 1-3,1 1 4,13 1 1,-23-3 4,13 1-2,10 2-7,-22-2 4,13-3 0,9 5-2,-20-4-4,7 2 2,-1-4-2,1 0-1,-4-2-2,6 3 7,-2 0 1,0 0-5,3 1 1,-4 0-2,5-2 8,-1-1-9,1 3-2,-1-2 2,1 1-8,1-1-7,8 6-9,-14-8-14,14 8-25,-11-7-25,11 7-50,-6-4-53,6 4-148,0 0-181,0 0-26</inkml:trace>
          <inkml:trace contextRef="#ctx0" brushRef="#br0" timeOffset="-256067.9292">5335 1494 1008,'0'0'-73,"0"0"1,0 0 11,-5-12 15,5 12-3,0 0 1,0 0 10,0 0 10,0 0-12,0 0 22,0 0-3,0 0 5,0 0 3,0 0 10,0 0-3,0 0 18,-12-3-21,12 3 7,0 0 12,0 0-1,0 0 3,0 0 3,0 0-3,0 0-2,0 0 3,0 0-3,0 0 6,0 0-7,0 0 2,0 0 11,0 0-7,0 0 0,0 0-2,0 0-6,0 0 9,0 0 4,0 0-3,0 0-6,0 0-5,0 0 12,0 0-2,0 0-4,0 0 2,0 0-2,0 0-7,0 0 4,0 0 10,0 0-1,0 0-14,0 0 17,0 0-5,0 0-3,0 0 0,0 0-3,0 0-2,0 0-2,0 0 5,0 0 12,0 0-16,0 0 9,0 0-6,0 0 0,0 0 12,0 0-10,0 0 5,0 0 5,0 0-20,0 0 10,0 0 0,0 0-22,0 0 15,0 0 6,0 0-5,0 0 2,0 0 6,0 0-9,0 0 11,0 0-16,0 0-4,0 0 2,0 0 0,0 0 10,0 0-9,0 0 6,0 0 7,0 0 4,0 0-13,8 33-1,-8-33 16,0 0-8,4 20 8,-3-14-25,-1-6 10,4 15-8,-2-5-7,-2-10 15,5 18 0,-5-10-3,3 1 1,-3-9 0,4 16 1,-4-8 10,0-8-5,5 17-2,-5-17 10,0 14 7,0-14-11,0 11-9,0-11 6,0 15-3,0-15 8,-3 12-13,3-12 16,0 14-8,0-14-10,0 10 10,0-10-12,3 15 0,-3-15 10,0 16-8,0-16 2,0 17-3,2-6-3,-2-11 11,-2 18-6,2-18-2,2 16 3,-2-7 1,0-9 9,0 15-1,0-15 5,-2 18-8,2-9-6,0-9 5,-3 19 3,3-19-3,0 12 12,0-12-17,-2 15 1,2-15 0,2 16 5,-2-16 9,0 15-14,0-15 0,3 13-2,-3-13 3,2 14 2,-2-14-7,0 17 3,0-17-1,-2 17 10,2-17-2,0 11 4,0-11 3,0 13-8,0-13 10,-3 14-9,3-14 3,-2 15-7,2-15-3,-1 11 2,1-11 11,-6 17-6,6-17-2,3 13 2,-3-13 5,0 13 0,0-13-9,0 0 8,3 15-6,-3-15 2,0 0-2,0 14 1,0-14 5,0 0-5,-2 13-5,2-13 6,0 0-2,0 0 5,-1 13-6,1-13-3,0 0 7,0 0-6,0 0 10,0 15 1,0-15-16,0 0 3,0 0 4,0 0-5,0 0 3,0 12-5,0-12 10,0 0-8,0 0 1,0 0-7,-5 13 4,5-13 7,0 0 0,0 0-3,0 0 6,0 0-5,0 11 0,0-11 3,0 0 3,0 0-12,0 0 1,0 0 10,0 0 1,0 0 1,0 0-5,0 0 1,0 0 2,0 0-4,0 0-4,0 0 4,0 0-1,-3 12-6,3-12 5,0 0 4,0 0-5,0 0-2,0 0 3,0 0-7,0 0 0,0 0 5,0 0-6,0 0-14,0 0-17,0 0-14,0 0-29,0 0-45,0 0-93,0 0-207,-25-21 64</inkml:trace>
          <inkml:trace contextRef="#ctx0" brushRef="#br0" timeOffset="4983.9056">4291 1631 1284,'0'0'-95,"0"0"23,0 0-2,0 0 21,0 0 13,0 0 1,0 0 6,0 0 3,0 0 11,0 0-2,0 0 10,0 0-19,0 0 17,0 0 0,0 0 9,0 0-5,0 0-3,0 0 5,0 0 20,0 0-17,0 0 9,0 0 1,0 0-7,0 0 0,0 0 9,0 0-7,0 0 1,0 0 9,0 0-4,0 0 5,0 0 3,0 0-4,0 0-2,0 0-8,0 0 10,0 0-2,0 0-4,0 0-2,0 0 9,0 0-13,0 0 4,0 0 17,0 0-12,0 0 14,0 0-14,0 0 14,0 0-10,0 0-9,0 0 0,0 0 8,0 0-8,0 0 8,0 0-15,16-1 9,-16 1 6,0 0-17,0 0 17,4-9-7,-4 9 8,0 0 2,0 0 3,0 0-5,3-14 5,-3 14-1,0 0-9,0 0 16,5-9-8,-5 9-5,0 0 12,0 0-14,0 0-8,0 0 6,0 0 4,0 0-7,0 0-2,0 0-1,0 0 20,0 0-13,0 0-9,0 0 1,0 0 1,0 0 9,0 0-9,0 0 8,0 0-13,0 0 4,0 0 6,0 0 7,0 0-14,0 0 7,0 0 8,0 0-6,0 0-11,0 0-5,0 0 18,0 0-5,-17 27-4,17-27 2,0 0-4,0 0-5,0 0 3,0 0-5,0 0 10,0 0-5,0 0 4,0 0 0,0 0-5,0 0 4,0 14 9,0-14-15,0 0 5,0 0 5,0 14-10,0-14 2,0 0 4,0 14 8,0-14-18,0 0 8,0 15 11,0-15-2,3 12-17,-3-12 10,0 0 11,2 14-2,-2-14-7,0 0-2,0 12 2,0-12 12,3 13-19,-3-13 15,0 0-14,0 10 6,0-10 6,0 0-10,4 10 13,-4-10-3,0 0-2,0 0-2,0 0 1,7 6 6,-7-6-12,0 0 4,0 0 5,0 0 0,0 0-2,0 0 13,0 0-4,0 0 0,12-21 3,-12 21-4,2-11-4,-2 11-5,0-15 13,0 15-7,3-20 9,-3 13-4,0 7 0,2-21 0,-2 10-3,0 11 2,0-22-7,0 10 1,0 0 1,0 12 2,-2-22-5,-1 13-2,3 9-3,-2-20 2,2 9 6,0 11-4,-7-15 0,7 5 12,0 10-6,-5-18-7,3 10 6,2 8-5,-5-17-1,5 17 2,-7-18-7,5 10 9,2 8 0,-8-17-1,8 17 1,-4-10 0,-1 4 10,5 6-8,-7-16 4,3 7 1,4 9 4,-10-10-4,10 10-11,-4-11 7,4 11-2,-8-10 2,8 10-7,-5-11 7,5 11-7,-9-9 4,9 9-3,-7-6-5,7 6 8,-12-6-2,12 6 3,-11-4-6,11 4 1,0 0 5,-14-4-8,14 4-6,0 0 3,-14 0 1,14 0 4,0 0 1,-15-1 1,15 1-6,0 0-1,0 0 1,-21 5 4,21-5-9,-7 6 8,7-6 0,-9 8-2,9-8-1,-10 7 5,6-2 3,4-5-11,-14 13 5,11-6-1,3-7 7,-12 11-2,8-6-5,4-5 7,-10 14-4,6-8-1,4-6-7,-10 14 9,7-7-4,3-7 3,-4 15-2,-1-8 4,5-7 2,-5 16-6,3-8 8,-2 1-12,1 1 0,3-10 11,-5 17-8,3-9 3,2-8 1,-7 19 2,7-10-6,-5 2-1,3-1 1,2-10-5,-3 21 13,3-12-4,-2 2-6,2-11 5,-2 17 4,0-4-9,2-13 12,2 19-7,-4-10-9,2-9 9,0 20 2,-3-10 1,3-10 3,0 21-1,3-9 0,-3-12-4,0 18 10,-3-7-16,1 0 4,2-11 2,5 22 3,-8-13-5,3-9 3,3 23 5,-1-13-5,-2 2 2,2-3-10,3 2 3,-5-11 1,2 19-1,-2-13 9,0-6-7,5 19 10,-5-12-12,0-7 6,3 15 4,-3-15-9,6 14 5,-3-7 0,-3-7-3,7 13-1,-5-5 3,-2-8 7,5 15 0,0-7-8,-5-8 3,6 11-3,-1-5 0,-5-6 2,12 11-9,-12-11 8,5 10 1,-5-10 2,5 11-1,-5-11-7,6 11-2,-6-11 1,10 7 4,-10-7 3,4 9 0,-4-9-4,10 7-2,-10-7 2,9 7 1,-9-7 4,10 6-7,-3-2 8,-7-4-6,14 7 6,-14-7-3,10 6-4,-1-1-1,-9-5 5,16 3 5,-16-3-2,14 1-6,-14-1 4,14 2 2,-14-2-4,14 3 4,-14-3-6,13 0 6,-13 0-4,0 0-2,16-5 0,-16 5 2,0 0 8,14 0-9,-14 0 5,0 0-10,14 2 9,-14-2-1,0 0-3,0 0 1,17-5 1,-17 5-7,9-3 7,-9 3 0,0 0-5,16-5 1,-8 1 4,-8 4 0,9-7 1,-9 7-2,14-6 0,-14 6-2,10-8 8,-4 3-10,-6 5 2,13-8-4,-9 2 5,-4 6 1,14-11-6,-7 6 2,-7 5 1,12-11-3,-7 8 3,-5 3 2,11-9-2,-6 1-2,-5 8 7,12-8-5,-7 1-1,-5 7 8,9-9-7,-4 3-6,-5 6 6,11-11 2,-6 5 0,0-2-1,2-1-2,-2 0 7,-5 9-7,9-15 5,1 7 2,-6-1-8,1-1-2,2-1 11,-3 5-5,-4 6-3,8-15 1,-3 9 2,-5 6 8,4-18-8,1 11 1,-5 7 0,7-16 3,-7 9 1,0 7 6,7-15-5,-7 15 0,2-12 5,3 4 0,-5 8 4,4-10-9,-4 10 6,0 0-2,8-14-2,-8 14 3,2-9 0,-2 9 0,0 0 0,3-10-3,-3 10 5,0 0-1,4-8-6,-4 8-3,0 0 2,0 0-2,0 0-1,0 0-1,2-13-2,-2 13-11,0 0-6,0 0-25,0 0-27,0 0-31,0 0-38,0 0-52,-14-6-122,14 6-338,0 0-143</inkml:trace>
          <inkml:trace contextRef="#ctx0" brushRef="#br0" timeOffset="-67784.1301">8130 1702 964,'0'0'-84,"0"0"8,0 0 22,0 0 12,0 0-5,0 0 16,0 0 6,0 0 10,0 0 7,0 0-4,9-5 12,-9 5-4,0 0 4,0 0 4,0 0 4,0 0-5,0 0-2,0 0 0,0 0 1,0 0 13,0 0-8,0 0 6,0 0-7,0 0 5,0 0-8,0 0 12,0 0-9,0 0 8,0 0-5,0 0-6,0 0 14,0 0-2,0 0-5,-34 0 1,34 0 8,0 0-2,0 0-2,-15-1-3,15 1 17,0 0-6,-18-2 7,18 2-12,-13 0 7,13 0-2,-16 0-6,16 0 4,-19 0 7,19 0-9,-18 0 6,18 0-16,-20 2 5,7-1-6,0 0 5,1 1 2,12-2-6,-25 0-10,11 0 21,-1 2-7,1-4 0,-1 2 3,-1 0-6,2 2 7,-3-2 12,1-2-6,-2 2-1,2 0-11,0 0 6,-2 2-6,0-2-3,-2 0 15,1 0-7,0 0 0,-4 3-3,-1-2-2,4-1-7,-3 0 6,-3 0 0,2 0-4,0 0-1,-1 2 0,-2-2-1,3 0-4,-1-2-1,-1 2 17,-3 2-12,5 0-5,1-2-4,-1 1 11,-2-1-8,2 4 0,-4-4 9,4 0-6,1 0-5,-2 0 4,5 2 0,-6-2 12,7 0 0,-2 1-11,0 0-6,0-1 6,0 1 8,2-2-3,-1 2-6,-4-1 0,1 0 0,0 0 0,4 1 3,1-1-2,-1 2 3,0 0 7,0-4-5,-1 2-4,1 0 11,2 2-10,-2-2-6,1 0-2,-2 2 13,4-2-8,-2 3 0,-1-3 6,0 0-4,1 0 1,-1 2-2,0 0 3,0-2-2,0 0 4,2 0-1,1 0 5,-2 2-5,1-4 3,1 2-8,-1 0 2,1 0 5,2 0-8,-3 0-6,2 0 10,0 0 3,-2 0 0,1 0-6,-2 2-4,-2-2 0,3 2 8,1-2-6,-1-2 3,1 2 2,-1 2 3,-2-4-2,3 4 3,-1-2-19,-1 0 18,2 3-5,-1-3 8,2 1-2,1-1-2,14 0 5,-28 0 5,15 0-15,1 1 3,12-1 5,-30-1 0,16 1-1,3 1-3,11-1 1,-23 0-7,10 0 4,13 0 8,-19 1-13,19-1 0,-20 2-2,20-2 8,-19-2-7,19 2 12,-13-1 0,13 1 0,0 0-8,-20 0 3,20 0-1,-10 1 6,10-1-8,0 0 12,-15-2 0,15 2-12,0 0 4,-17 0-4,17 0 11,-13 2-11,13-2 1,0 0-2,-20-2 5,20 2 3,0 0-1,-16 0-3,16 0-6,-16 1 4,16-1-3,-12-2 1,12 2 9,0 0-6,-22 0 4,22 0-7,-11 0 9,11 0-10,-14 3 4,14-3-3,0 0 6,-19 0 3,19 0-2,-11 2 6,11-2-9,0 0 6,-16 2-8,16-2-1,-12 3-1,12-3-5,0 0 12,-16 0-2,16 0 4,0 0-12,0 0 8,-17 0 0,17 0 6,0 0-3,0 0 1,0 0 5,-21-3-4,21 3-5,0 0 7,0 0-14,0 0 8,-19 0 1,19 0-12,0 0 1,-15 3 8,15-3 3,0 0-6,-18 0 6,18 0-4,-13 0 11,13 0-7,0 0 1,-15 0 3,15 0-3,0 0-2,-14 0-3,14 0 0,0 0 5,0 0 0,0 0-6,0 0 2,-17 2 2,17-2 2,0 0 1,0 0-4,0 0 4,-11 0-8,11 0 15,0 0-9,0 0 1,0 0-1,-11-5-4,11 5 5,0 0-6,0 0-6,0 0 10,0 0-3,0 0 1,0 0-1,0 0-3,0 0 1,0 0 3,0 0 3,0 0 2,0 0-4,0 0 2,0 0-3,0 0 3,0 0 2,0 0 0,0 0 9,-17 0-3,17 0 0,0 0 3,0 0-14,0 0 4,0 0-4,0 0 3,0 0 9,0 0-8,0 0 0,-14 0 4,14 0-8,0 0 6,0 0-2,0 0 0,0 0 0,0 0-7,0 0 1,0 0 1,0 0 3,0 0-3,0 0-1,0 0-3,0 0 4,0 0 1,0 0 0,0 0 1,0 0-4,-14 3 0,14-3-2,0 0-2,0 0-3,0 0 7,0 0-3,0 0-5,0 0 2,0 0-7,0 0 1,0 0 7,0 0-4,0 0-3,0 0 7,0 0-7,0 0 7,0 0-8,0 0 2,0 0 5,53 2-7,-39-2 8,0-2-11,3 2 9,-1 2-1,6-2-5,0 0-6,-2-2 0,4 2 7,4 2-11,-1 0 3,-5 0-1,6-2 3,0 0 4,-1 0-3,1 0 2,0 0-3,4-1 5,-2 0 1,-1 1 1,4 2 4,-6-2-13,6 2 1,-5-2 7,0 0 1,2-3 2,1 3-4,-3 1-4,5-1 2,1 0 7,-2 0-3,-4 0-9,1 0 11,-3 0-2,7 0-1,-3 0 0,-2 0 1,1 0-2,4 0 5,2 0-3,-4-1 2,4 1 4,-2 1-9,2-1 8,-2 0-7,3 0-4,-1 0 1,2 0 14,-4-2-8,0 3 3,3 0-7,-11-1 10,8-1-2,0 2 0,0-2 0,0 0-2,-6-1-13,1 5 14,-1-3-17,-1 1 11,2-1-1,-2-1 1,0-2 4,2 3 5,0 0 2,-1 0 6,-2-2-7,1 4 5,-2-4-11,-1 4 9,-4-2-3,1 0 0,3 2-5,-3-4 7,-1 5-6,0-2 3,-2-1 0,3 0 4,-1-1-15,-1 1 4,0-1 11,1-1-9,0 2 13,-3 0-12,3 0 0,-1 0 8,-1-2-2,0 2-8,3 0 13,-3 0-13,0 0-10,-3 0 3,-2 0 10,4 0 8,-2 0-3,-14 0-5,24 0 2,-13 0-2,-11 0 2,22-3-7,-13 6 4,-9-3-11,19 0 12,-19 0 6,13 2-9,-13-2 4,11 2 6,-11-2-17,0 0 16,14-2-1,-14 2 11,0 0-16,0 0 11,0 0 4,15 0-6,-15 0 3,0 0 1,0 0-3,0 0-16,13 0 11,-13 0 0,0 0-3,0 0-6,0 0 20,18-2-11,-18 2 5,0 0 6,0 0-12,12 0-7,-12 0-6,0 0 6,0 0-3,0 0 10,16 0-3,-16 0 4,0 0 5,0 0-9,0 0 11,0 0 8,0 0-18,0 0-9,0 0 13,0 0 19,12-3-7,-12 3-19,0 0-3,0 0-6,0 0 22,13 3-5,-13-3-13,0 0 21,0 0 8,0 0-16,0 0-4,0 0 1,0 0 3,0 0 1,0 0 2,0 0-4,15 0-5,-15 0 9,0 0-15,0 0 11,0 0-9,0 0 16,0 0-18,0 0 12,0 0 2,0 0 3,17 0-16,-17 0 15,0 0-15,0 0 17,0 0-7,14 0 8,-14 0-5,0 0-17,0 0 24,0 0-10,0 0 9,12-3 0,-12 3-6,0 0-9,0 0 9,0 0 5,0 0 9,0 0-20,0 0 4,16 3-4,-16-3 8,0 0-6,0 0-7,0 0 8,0 0 11,0 0-24,10 2 3,-10-2 0,0 0 18,0 0-8,0 0 11,0 0-13,0 0 3,0 0-5,0 0-4,0 0-30,0 0-24,0 0 4,0 0-11,0 0-3,0 0-42,-40 27-108,11-6 76</inkml:trace>
          <inkml:trace contextRef="#ctx0" brushRef="#br0" timeOffset="6077.5993">4192 2253 1593,'0'0'-108,"0"-16"12,0 16 24,0 0 0,0 0 10,2-9 11,-2 9 15,0 0 7,0 0 7,7-11 16,-7 11 0,0 0 4,0 0-6,0 0 6,0 0 10,0 0 4,0 0 14,0 0-16,0 0 12,-2-12 15,2 12-10,0 0 6,0 0 0,0 0-4,0 0 4,0 0 1,0 0 1,0 0-14,0 0-7,0 0 9,0 0 0,0 0 5,0 0-3,0 0-6,0 0 5,-31 29-3,24-19-2,0-1 6,-5 8-4,1-5 5,-1 5 3,2-5 4,1 4-9,-3-1-1,3 0-4,0 2-11,1-2 10,-1 1-8,2 0 3,-2 1-13,1-4 8,6 2 3,-5-2-7,2 1 4,3-5 3,-5 1-1,5-1-7,2-9-2,-5 14 5,5-14-1,-5 10 3,5-10-3,-7 11-7,7-11 3,0 0-1,0 0-9,0 0-6,0 0-9,0 0-8,0 0-7,0 0-11,0 0-13,9-42-9,-6 29-4,2-4-8,1-1-4,-1 0-7,3 1-4,-2-1 5,4-2 19,-6 1 1,8-2 12,-5 3 2,-2 6 4,-1-3 13,4 3 1,-3 1 0,-1-3 9,1 1 9,0 1 18,0 1 6,-1 1 0,-4 10 3,7-17 2,-4 9-2,-3 8 10,9-11-4,-4 4 6,-5 7 0,6-13-1,-1 8 15,-5 5-2,12-9-16,-12 9 9,7-8-1,-7 8-6,9-3 10,-9 3-13,0 0 12,19-2 2,-19 2 12,0 0-11,17 5 3,-12 2 10,4-2 1,-4 1-16,0 3 0,4-1-8,-2 5 18,0-1 5,0 3-14,0-3 23,0 5-15,2-1-10,1-2 10,-1 2-7,0 1 8,-1 0-12,-1-1 3,2 2-10,-4-7 5,2 6 0,3-5-2,-4 4 5,-1-3-2,0-1-10,-1 3 4,4-4-6,-3-1 4,1 2 2,-1 0-5,0-4 2,2 1 4,-2 1-3,1 1-6,-1-2 2,3 1-8,-4-4 12,-4-6-8,7 14-10,-2-11-2,-5-3-14,9 12-4,-9-12-8,5 7-3,-5-7-20,0 0-17,9 8-9,-9-8-37,0 0-85,0 0-120,0 0 159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2:37.0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045032E-0FCD-44A0-80E1-8F2D16C1E9BA}" emma:medium="tactile" emma:mode="ink">
          <msink:context xmlns:msink="http://schemas.microsoft.com/ink/2010/main" type="inkDrawing" rotatedBoundingBox="17158,18756 18780,18762 18779,18778 17157,18773" semanticType="underline" shapeName="Other">
            <msink:sourceLink direction="with" ref="{CC99F7F2-E939-43AE-84AE-BC4D442C0089}"/>
            <msink:destinationLink direction="with" ref="{9CFAE7E3-9FE3-4180-9799-8C42729E64F3}"/>
          </msink:context>
        </emma:interpretation>
      </emma:emma>
    </inkml:annotationXML>
    <inkml:trace contextRef="#ctx0" brushRef="#br0">719 3339 802,'0'0'-63,"0"0"4,0 0 27,0 0-14,0 0 8,0 0 12,0 0 8,0 0 6,0 0 3,0 0 0,0 0 6,0 0 6,0 0 6,0 0-6,0 0-1,0 0 8,0 0 1,0 0 1,-8 6-1,8-6 10,0 0-11,0 0 1,0 0 15,0 0-2,0 0-3,0 0 1,0 0-5,0 0 11,0 0-4,0 0-5,0 0-18,0 0 9,0 0 0,0 0 2,0 0-9,0 0 9,0 0 10,0 0-4,0 0-4,0 0 1,0 0 3,0 0-22,0 0 27,0 0-1,0 0-19,0 0 9,0 0 8,0 0-14,0 0-5,0 0-5,0 0 12,0 0-2,0 0 5,0 0-14,0 0 2,0 0 9,0 0-17,0 0 9,0 0 8,0 0-10,0 0 14,0 0-14,0 0-10,0 0 6,0 0 16,0 0-8,0 0 8,0 0 3,0 0-12,0 0 3,0 0 17,0 0-22,0 0 8,0 0-20,0 0 16,0 0-3,0 0-1,0 0 4,0 0 3,0 0-9,0 0 15,0 0-3,0 0-3,0 0-20,0 0 14,0 0 10,0 0-18,0 0-6,0 0 20,0 0-15,0 0 13,0 0 3,0 0-17,0 0 18,0 0 5,0 0-10,0 0 2,0 0-6,34-2 10,-34 2-10,0 0-9,13 2 20,-13-2-18,12 0 6,-12 0 16,0 0-19,23-1-2,-23 1 6,11-1 4,-11 1-12,14 1-6,-14-1 15,17 0-6,-17 0 2,15 0 9,-15 0 2,15-3-3,-15 3-8,15 2-4,-15-2 13,13-2-1,-13 2 1,14 0 3,-14 0-13,13 3 7,-13-3-1,12 1 3,-12-1-13,14-1-6,-14 1 15,14 1 5,-14-1 2,19 0-3,-19 0 0,23 0-18,-11 0 3,-1 2 13,-11-2-2,22 0 7,-9 0-7,-13 0-2,22 0 3,-10 0-8,2 0 7,0 0-1,-14 0-10,21-2 1,-21 2 12,21 5-3,-12-5 6,-9 0-6,15 0 11,-15 0-18,0 0 21,16-3-23,-16 3 6,0 0-1,12 0 5,-12 0 6,0 0-7,16 3-6,-16-3 6,0 0-6,0 0 19,17-3-11,-17 3 2,0 0-7,12 0 6,-12 0 15,0 0-16,0 0-9,0 0 15,23-2-3,-23 2 0,0 0-6,0 0 8,17 0-21,-17 0 3,0 0 5,15 2 6,-15-2-4,0 0 14,20 0 6,-20 0-30,0 0 15,21 3 0,-21-3 5,0 0-4,19-5 0,-19 5-1,0 0 5,15 0-4,-15 0-4,0 0 14,15 2-13,-15-2 10,0 0-19,0 0 9,16 0 3,-16 0-14,0 0 17,0 0 1,0 0-20,0 0 20,0 0-11,15 3-12,-15-3 21,0 0-6,0 0-2,0 0 2,0 0-2,19 1 3,-19-1-3,11 0 2,-11 0 6,0 0 5,14 0-9,-14 0-5,0 0 10,15 3-4,-15-3 7,0 0-14,0 0 9,0 0-6,18-2-1,-18 2 15,0 0-18,0 0-4,10 2 32,-10-2-20,0 0 1,0 0-1,0 0-4,0 0 3,0 0 4,0 0-17,0 0 0,13-4 14,-13 4 8,0 0-17,0 0 20,0 0-5,14 0-16,-14 0 19,0 0-4,15 0-4,-15 0 4,0 0 7,0 0-14,0 0-2,0 0 16,0 0-7,13 0 0,-13 0-16,0 0 11,0 0-6,0 0 5,0 0 0,15 1 2,-15-1 1,0 0 4,0 0-4,0 0-4,12 3 16,-12-3-19,0 0 0,0 0 13,0 0-10,16-2 8,-16 2-14,0 0 0,0 0 1,0 0 11,14 4-14,-14-4 7,0 0 20,0 0-21,0 0-1,13 0 27,-13 0-16,0 0-5,0 0 5,0 0-1,0 0-11,0 0-1,0 0-8,0 0 5,0 0 13,10-6 4,-10 6-15,0 0 7,0 0-5,0 0 13,0 0-11,17 1 4,-17-1-2,0 0 2,0 0-4,12 1 4,-12-1-4,0 0 6,0 0 8,0 0-12,0 0 10,0 0-21,13 4 17,-13-4 13,0 0-17,0 0-5,0 0-1,0 0 9,0 0 4,0 0-13,0 0-3,0 0 6,0 0-4,0 0 12,0 0-18,0 0 39,0 0-34,0 0-4,0 0 11,0 0-8,0 0 16,0 0-16,0 0 9,0 0-4,0 0 10,0 0-22,0 0 13,0 0 20,0 0-25,0 0 5,0 0 5,0 0-5,0 0 8,0 0-10,0 0 3,0 0 17,0 0-14,0 0 10,-43-2 1,43 2-19,-19 0 6,19 0 5,-21 0 4,21 0 3,-20 0 2,20 0-14,-23 0 27,23 0-20,-29 0-11,15-2 0,14 2-1,-23-2 9,23 2 1,-25 0-6,10 1 14,1 0-12,2-1 19,-6 0-11,2 2 7,3-2-11,-5-2 8,1 4-3,-1-2-14,5 0 12,-2 0-6,0 0 10,1 0-10,14 0-13,-31-2 13,15 2 10,-7 2-19,5-2-9,-1 2 26,1-4 7,-2 4-19,3-2 6,-2-2 1,1 2-1,1 0-4,-2-2 9,2 1-9,1 1 12,-1 0-12,-1 0-8,3 3 8,-1-3-11,0 0 22,0 0 5,16 0-12,-26 0 0,14 0-8,-2 0 9,14 0 8,-22 2-20,11-4 7,11 2-1,-26 0 14,14 0-9,12 0 5,-27-3-6,15 2-5,-3 1 6,15 0-1,-23 0 9,11 0-3,12 0-11,-24 0 15,13 0-12,11 0 8,-21 0-13,21 0 20,-17 0-26,6 1 23,11-1-16,-17 0 18,17 0-12,-21-1-6,11 2-2,10-1 14,-19-1-13,19 1 10,-17 0-2,17 0 1,0 0-4,-19 0 4,19 0 9,-11 1-13,11-1 2,0 0-17,-17-1 22,17 1-2,-13 0-21,13 0 27,0 0-22,-21 0 7,11 0 20,10 0-16,-18-3 2,18 3 7,-19-2-22,7 2 18,12 0 3,-23 2 8,13-2-8,10 0-8,-20 3 1,20-3 18,-15 1-13,15-1-16,-14-1 12,14 1 7,0 0-9,-19 0 4,19 0-10,-13 1 20,13-1-14,-18 1-5,18-1 5,0 0 4,-16-2-2,16 2-15,0 0 29,-17 0-15,17 0-9,0 0 13,-14 0-3,14 0-12,0 0 27,0 0-15,-15-3 6,15 3-13,0 0 10,0 0-6,0 0 9,-14 0-15,14 0-2,0 0 5,0 0 0,0 0 16,0 0-16,0 0 8,0 0-10,-14 0 0,14 0 15,0 0-8,0 0 4,0 0 0,0 0-1,-14-2 10,14 2-8,0 0 13,0 0-10,0 0-5,0 0 0,-14-1-8,14 1 8,0 0 1,0 0 8,0 0 2,0 0-13,0 0-2,0 0 11,-15-1-4,15 1-14,0 0 20,0 0-13,0 0 6,0 0-8,0 0 0,0 0 20,0 0-4,0 0-12,-12 4 0,12-4 3,0 0-4,0 0-6,0 0 24,0 0-16,-15 0 6,15 0-4,0 0 3,0 0-4,0 0 2,0 0-8,0 0 3,0 0-7,0 0 15,-16 0-15,16 0 6,0 0 2,0 0 0,0 0 12,0 0-7,0 0-5,0 0-1,0 0 9,0 0-9,0 0-5,0 0 5,0 0 3,0 0 0,0 0-10,0 0 10,0 0-11,-13-2 13,13 2-5,0 0-3,0 0 1,0 0-1,0 0-5,0 0 7,0 0 8,0 0-6,0 0-2,0 0-1,0 0 7,0 0-4,0 0 0,0 0 5,0 0-10,0 0-5,0 0 9,0 0 0,0 0 5,0 0-12,0 0-4,0 0-1,0 0-12,0 0 2,0 0-14,0 0-3,0 0-18,0 0-27,0 0-19,0 0 4,0 0-5,0 0-43,0 0-167,0 0 172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4:42.0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CFAE7E3-9FE3-4180-9799-8C42729E64F3}" emma:medium="tactile" emma:mode="ink">
          <msink:context xmlns:msink="http://schemas.microsoft.com/ink/2010/main" type="inkDrawing" rotatedBoundingBox="18270,18334 19042,18178 19054,18235 18281,18391" semanticType="callout" shapeName="Other">
            <msink:sourceLink direction="with" ref="{6045032E-0FCD-44A0-80E1-8F2D16C1E9BA}"/>
            <msink:sourceLink direction="with" ref="{D3721847-6CF2-4D29-B3FA-8B5709132075}"/>
          </msink:context>
        </emma:interpretation>
      </emma:emma>
    </inkml:annotationXML>
    <inkml:trace contextRef="#ctx0" brushRef="#br0">1201 2963 708,'0'0'-4,"1"-12"-3,-1 12 7,12-12 19,0 8 10,2-2 9,0 0-2,7-2 2,9 3 12,9-5-19,5 1 4,2-4 1,4 2-13,1-1 2,12-9-18,-11 9 7,3 3-26,2 2-5,-11 0-32,-3 6-12,-9 2-19,-1 1-51,-4 3-117,-1 5 232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4:41.7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721847-6CF2-4D29-B3FA-8B5709132075}" emma:medium="tactile" emma:mode="ink">
          <msink:context xmlns:msink="http://schemas.microsoft.com/ink/2010/main" type="inkDrawing" rotatedBoundingBox="18879,17715 19088,18435 18737,18538 18527,17817" shapeName="Other">
            <msink:destinationLink direction="with" ref="{9CFAE7E3-9FE3-4180-9799-8C42729E64F3}"/>
          </msink:context>
        </emma:interpretation>
      </emma:emma>
    </inkml:annotationXML>
    <inkml:trace contextRef="#ctx0" brushRef="#br0">1524 2405 1112,'0'0'-46,"0"0"-15,7-10 20,-7 10 3,0 0 16,7-15-4,-7 15 8,11-9 10,-11 9 3,11-6-1,-11 6-1,13-3 20,-13 3-2,0 0-14,34 9 7,-21-3 7,1 0-2,2 0-7,2 5-5,-2-4 22,5 6-12,-1 1-6,3 1 12,-4 1-1,1 0 0,-4 0 8,6 10-9,-3-4 7,-5-2 8,0 1-18,-1 3 2,0-3 12,-7 5-10,2-1-2,-3-6-6,-1 4 12,-3 1-5,1-3 4,-3 2-9,-4 5-3,-1 0 3,-2-1-6,-7 5 10,-5 2-25,3-4-2,-3 0-15,-7-2-23,4-8-6,3-5-8,-2 0-9,-11 4-29,8-8-137,1-2 236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4:41.3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724BD6-7C52-481C-B4CE-BB6323F76501}" emma:medium="tactile" emma:mode="ink">
          <msink:context xmlns:msink="http://schemas.microsoft.com/ink/2010/main" type="inkDrawing" rotatedBoundingBox="18725,17800 18782,18449 18711,18455 18653,17806" semanticType="verticalRange" shapeName="Other">
            <msink:sourceLink direction="with" ref="{256D8B5E-A093-43D7-82EF-ACDA37E6A551}"/>
          </msink:context>
        </emma:interpretation>
      </emma:emma>
    </inkml:annotationXML>
    <inkml:trace contextRef="#ctx0" brushRef="#br0">1651 2431 1110,'0'0'-89,"0"0"18,0 0 13,-7-6 1,7 6 11,0 0 9,0 0 13,0 0 3,0 0 4,0 0 11,0 0 17,-13-3-14,13 3 11,0 0 13,0 0 0,0 0 5,0 0-3,0 0-15,0 0 16,0 0-6,0 0 3,-11-2 6,11 2-14,0 0-1,0 0 9,0 0 2,0 0-19,0 0 11,0 0-16,0 0 10,0 0-11,0 0 20,0 0-19,0 0-9,0 0 19,0 0 6,0 0-23,-9-10 4,9 10 16,0 0 1,0 0-6,0 0 1,-7-9-6,7 9-1,0 0 4,0 0-2,0 0 1,0 0 5,-8-6 9,8 6-10,0 0 4,0 0 0,0 0 4,-6-10 10,6 10-15,0 0 1,0 0 7,0 0-10,0 0-3,0 0 11,0 0 2,0 0-17,0 0 27,0 0-8,0 0 0,0 0 5,0 0-14,7 40 20,-6-25-4,4-4-3,-2 5 11,-2-1-13,4 0 6,0 6 3,-2 0 4,0 0-4,-1 2-5,2-2 8,1 4-6,-2-2 4,1 4-2,-1 0-4,1-3-4,-7 0-2,6-1 7,-1-1-4,1-2 3,-3 1-9,5 1 1,-5-5-5,1-3-2,0 1 5,1-1-1,-2-3 3,0-11-7,1 20 1,-1-12-2,0-8 1,0 14 1,0-14-11,0 11 7,0-11-1,0 0-2,-1 15 2,1-15 0,0 0 2,2 12-3,-2-12-8,0 0-3,0 0 3,0 0-7,-2 14-7,2-14 2,0 0-3,0 0-6,0 0-8,-8 7-14,8-7-4,0 0-3,0 0-20,0 0-6,0 0-30,0 0-11,0 0-8,0 0-18,0 0-291,-24-21 56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1:38.1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B485AD-8A1C-4812-AAA1-18F304A0A2B3}" emma:medium="tactile" emma:mode="ink">
          <msink:context xmlns:msink="http://schemas.microsoft.com/ink/2010/main" type="inkDrawing" rotatedBoundingBox="19819,17450 19864,17483 19850,17502 19804,17469" shapeName="Other">
            <msink:destinationLink direction="with" ref="{A4180E96-6147-4099-9E79-C98B1A9BD080}"/>
          </msink:context>
        </emma:interpretation>
      </emma:emma>
    </inkml:annotationXML>
    <inkml:trace contextRef="#ctx0" brushRef="#br0">2740 2030 478,'0'0'-11,"0"0"1,0 0 20,0 0-8,0 0 6,0 0 3,-3 15-4,3-15 0,0 0-5,0 0 11,0 0 1,0 0 1,0 0-19,0 0 15,0 0-14,0 0 14,0 0-18,0 0 12,0 0-9,3 12 8,-3-12-5,0 0 12,0 0-17,0 0 17,6 7-9,-6-7-8,0 0 6,0 0 6,0 0 1,0 0-16,13 1 4,-13-1 15,0 0-6,0 0 6,0 0-13,0 0 0,0 0 8,0 0-5,0 0-4,16 0 1,-16 0 7,0 0-4,0 0-7,0 0 10,0 0-1,0 0-4,0 0 2,0 0 2,0 0 0,0 0-6,0 0-7,0 0-2,6 5-7,-6-5-3,0 0 0,0 0-6,0 0-6,0 0-13,0 0-83,0 0 45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2:03.5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180E96-6147-4099-9E79-C98B1A9BD080}" emma:medium="tactile" emma:mode="ink">
          <msink:context xmlns:msink="http://schemas.microsoft.com/ink/2010/main" type="inkDrawing" rotatedBoundingBox="20116,16937 20242,17536 19925,17603 19799,17003" semanticType="callout" shapeName="Other">
            <msink:sourceLink direction="with" ref="{3BB485AD-8A1C-4812-AAA1-18F304A0A2B3}"/>
            <msink:sourceLink direction="with" ref="{E1A1DF8A-426D-4979-B683-3ECC6084E327}"/>
          </msink:context>
        </emma:interpretation>
      </emma:emma>
    </inkml:annotationXML>
    <inkml:trace contextRef="#ctx0" brushRef="#br0">2886 1581 79,'0'0'17,"0"0"4,0 0-26,0 0 4,0 0 20,0 0-12,0 0 1,0 0 4,0 0 2,0 0 3,0 0-4,0 0 7,0 0-2,0 0 2,0 0-8,0 0 3,0 0-5,0 0 13,0 0-3,0 0 4,0 0 6,0 0-6,0 0-3,0 0 8,0 0 11,9-22-6,-9 22-4,0 0-5,0 0-2,0 0-3,0 0-1,0 0-3,0 0 6,0 0 1,0 0 2,0 0 6,0 0-5,0 0 0,0 0-3,0 0 12,0 0-11,0 0-4,0 0 8,0 0-11,0 0 2,0 0-1,0 0 0,0 0 1,0 0-4,-3-11 9,3 11 3,0 0-18,0 0 0,0 0 6,0 0 9,0 0-11,0 0-2,0 0-7,0 0 20,0 0-2,0 0-11,0 0 22,0 0-6,0 0-13,0 0 2,0 0 11,0 0-11,0 0 0,0 0-4,0 0 5,0 0-4,0 0 6,0 0-5,0 0-10,0 0 16,0 0-11,0 0-6,0 0 5,0 0 0,0 0-4,0 0 7,0 0-2,0 0-8,0 0 6,0 0-3,0 0-9,0 0 14,-9 29-9,9-29 3,0 0-1,-2 12 9,2-12-4,0 0 1,-1 15-11,1-15 2,0 12-2,0-12 6,0 0 9,1 15-12,-1-15 6,-1 14-5,1-14-2,0 13 11,0-13 2,0 0-6,-2 17 9,2-17-5,2 10-2,-2-10-5,0 0 2,0 17 3,0-17 0,0 0-4,-3 13 3,3-13 2,-4 12-10,4-12 4,-1 9 6,1-9-14,0 0 7,0 15 4,0-15-5,0 0-3,0 15 10,0-15-3,0 0-11,3 13 8,-3-13 1,-3 13-4,3-13 5,0 12-9,0-12 8,0 0-4,-3 15 0,3-15-8,0 13 12,0-13-2,0 13 0,0-13 3,0 0 3,0 15-4,0-15-3,0 0 7,-2 16-9,2-16-2,0 12 0,0-12 3,-3 12 1,3-12 2,0 0-3,-2 13-2,2-13 4,-5 13 9,5-13-3,-1 12-6,1-12 4,-6 15-1,3-9 0,3-6-5,-3 11 8,3-11 0,-5 10-10,5-10 4,-3 11 3,3-11-4,0 10-3,0-10-2,-2 11-1,2-11 4,0 0-4,0 13 12,0-13-4,0 0 2,-5 12-3,5-12 4,-4 9-4,4-9-5,0 0 3,0 0 1,0 0-2,0 15-2,0-15 2,0 0-1,0 0 5,0 0-3,0 14 9,0-14-5,0 0-7,5 10 7,-5-10-3,0 0 5,0 0-7,0 12-9,0-12 17,0 0-4,0 0-7,0 0 6,4 14-7,-4-14 0,0 0 15,0 0-2,0 0-10,0 0 0,2 12 12,-2-12-24,0 0 20,0 0-14,0 0 10,0 0-2,0 0 3,0 10 1,0-10-12,0 0 3,0 0 0,0 0 5,0 0 4,0 0 4,0 0-3,0 0-2,0 0-4,0 0 6,4 11-6,-4-11 3,0 0 2,0 0 2,0 0-9,0 0 9,0 0-6,0 0 0,10 4 2,-10-4-1,0 0-3,0 0 6,0 0-6,0 0 4,9 4 3,-9-4-4,0 0-2,0 0 2,0 0-6,0 0 2,0 0 9,0 0-5,0 0 5,0 0-6,0 0-1,21-6 1,-21 6 5,0 0-8,0 0-4,11-5 12,-11 5 0,0 0-10,12-5 2,-12 5 2,11-3 9,-11 3 2,10-4-13,-10 4 8,12-5-7,-12 5 2,8-5 4,-8 5-6,0 0 5,13-4-3,-13 4-2,9-5 2,-9 5 1,0 0-5,11-4 7,-11 4 1,0 0-2,11-5-6,-11 5 7,0 0-6,11-4 9,-11 4-1,0 0-7,0 0 3,17-1-2,-17 1 7,0 0 0,14 1-8,-14-1 8,11-4-5,-11 4-3,0 0 7,14-2-7,-14 2-1,11-3-3,-11 3 9,0 0 3,0 0-6,0 0-1,19 3 7,-19-3-4,0 0 0,0 0-4,16 0 0,-16 0 6,0 0-1,0 0 2,0 0-6,14 0 4,-14 0-7,0 0-2,0 0-2,11 2 2,-11-2 1,0 0-12,14 0 0,-14 0 3,0 0-25,11 0 13,-11 0-3,0 0-19,9 7-29,-9-7-25,0 0-66,0 0-241,3 17 80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1:54.2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47A23C-D68A-4EA7-89DE-5CEBAEA0CA91}" emma:medium="tactile" emma:mode="ink">
          <msink:context xmlns:msink="http://schemas.microsoft.com/ink/2010/main" type="inkDrawing" rotatedBoundingBox="17158,15445 17168,18867 17146,18868 17135,15445" semanticType="verticalRange" shapeName="Other">
            <msink:destinationLink direction="with" ref="{ACC7D5AE-40E8-4BF6-9F58-930CD8F2E8A2}"/>
          </msink:context>
        </emma:interpretation>
      </emma:emma>
    </inkml:annotationXML>
    <inkml:trace contextRef="#ctx0" brushRef="#br0">17 0 26,'0'0'9,"0"0"-2,0 0 2,0 0 3,0 0-2,0 0-1,0 0 7,0 0-4,0 0-8,0 0 4,0 0 8,0 0-12,0 0-4,0 0 19,0 0-14,0 0 5,0 0-6,0 0 6,0 0-5,0 0 9,0 0-6,0 0 0,0 0 8,0 0-4,0 0 8,0 0-10,0 0-2,0 0 5,0 0 1,0 0-1,0 0-8,0 0-3,0 0-3,0 0 12,0 0-6,0 0-1,0 0 0,0 0 3,0 0 9,0 0-12,0 0 8,0 0 14,0 0-23,0 0 7,0 0 20,0 0-16,0 0 1,0 0-11,0 0 0,0 0-12,0 0 31,0 0-11,0 0-11,0 0 0,0 0 4,0 0-7,0 0 9,0 0-2,0 0-1,0 0 4,0 0-8,0 0 1,0 0 11,0 0-13,0 0 2,0 0-2,0 0 8,0 0-18,0 0 15,0 0 7,0 0-14,0 0-1,0 0 1,0 0-4,0 0 3,0 0 9,0 0-3,0 0 1,0 0-2,0 0-5,0 0 10,-8 32-2,8-32-13,-3 13 14,3-13-4,0 0 6,3 24-14,-3-24 18,-1 18-19,1-18 8,3 21 5,-3-10-2,0-11-6,0 21 10,1-9 5,-1 0-18,-3 3 0,3-15 3,-1 27 2,0-9-7,1 0 11,1 4-5,2 1 1,-6 0 5,3 8 1,3-2-1,-3 3-3,0-3 10,2 2-18,-1-3 12,-1-2 7,-2 4-10,-1-2 1,3-5-3,2 2 8,-2-1-12,1-1 9,-2 1-1,1-1 7,-3-3-5,2-1-4,1 3 4,0-2-2,-3-1 16,1 4-23,-1 4 11,6-4-8,-3-1 4,0 0-3,0 5-4,0-5-8,0-1 8,0 0 3,1 3 2,-2-3 4,-2-1-10,2 1 7,2-3 5,0 0-7,-1 0 7,-1 3 4,2-3-8,1 3-4,-2-3-9,-2 0 10,4 1 0,0-3-1,0 2-6,-1 0 16,-1-2-6,0 0-10,2 2-2,-4-3 8,2 1-4,0-2 1,-1-1 22,2 2-8,-1-3-5,2 1-2,0 0 4,-2-13-20,-3 28 22,8-10-7,-5-4-2,1 3-2,1-2 0,-4 1 1,2 2 6,0-1 2,2-1-2,-1-1-12,0 2 22,-2-4-22,1 4 17,0-2-10,0 2 10,0-1 8,0-1-19,0 0 1,-1 1 10,1-2-12,-2 4 5,5-4 5,-2 3-4,-2-2-15,1 1 7,0-2 11,-1-1-19,2 2 14,-4 0-6,3-1 16,-1-1 1,5 2-15,-4-2 5,-1 2-8,1-3 1,-2 2 8,2-14-11,0 24 8,-1-8 2,4-2-9,-3-1-10,-2 0 27,1 4-4,2-4-8,-6-1 3,5 4 6,0 2-12,2-1 13,1 3 0,-1-3-2,-2 0-8,0 0 12,-2 2-24,2-2 18,2-2-11,-5 4 6,7-2 6,-5 1-6,3 0-5,-2 1 13,0-2-7,0-2 2,-1 2 13,1 1-2,0 0-9,1-1-11,-1-1 21,0-1-18,0 0 5,-1-1-16,1-1 21,-1 2-6,2-3-2,1 0 9,0 2-12,-4-4 7,0 4 5,2-1-22,0-13 17,0 25-12,-1-9 19,2-1-12,-1 0 0,0 0-10,-3 0 1,5 0 14,-1 1-3,-4 0 11,5-3-6,-1 1 0,0 1-4,-2 0 11,1 1-12,0-5 4,-1 2 1,1-13-8,1 23 1,-2-12 7,-2-1-18,3-10 12,1 23-10,-1-13-4,0-10 22,0 20-7,2-9-6,-2-11 21,0 22-20,-2-11 4,2-11 7,0 22 3,-2-10-19,2-2 1,0-10 12,0 21-8,-4-10 6,4-11 5,1 18-7,-1-18-3,-1 17-3,1-17 3,1 14 7,-1-14-13,2 17 0,-2-17 6,2 13 11,-2-13-3,-4 12-10,4-12 20,3 13-23,-3-13 14,1 15-3,2-6-7,-3-9-1,-2 15 10,2-15 7,0 0-19,-1 15-7,1-15 12,1 10 3,-1-10-12,0 0 10,0 14 16,0-14-11,0 0-2,0 12-3,0-12 3,0 0-7,2 12 6,-2-12 1,0 0-9,2 12 1,-2-12 11,0 0-4,0 0-4,0 0-3,0 0 10,0 0-17,-1 15 12,1-15-2,0 0-5,0 0 7,0 0 6,0 0 7,0 0-8,0 0 0,2 12-2,-2-12-1,0 0 11,0 0-7,0 0 3,0 0-13,0 0 16,0 0-6,0 0 12,0 0-11,0 0-2,0 0 20,0 0-22,0 0 18,0 0-14,0 0 10,0 0-17,0 0 11,0 0-6,0 0 8,0 0 10,0 0-15,0 0 6,0 0 0,0 0-14,0 0 1,0 0 12,2 11 7,-2-11-10,0 0-5,0 0 2,0 0 6,0 0-8,0 0 6,0 0-17,0 0 15,0 0-2,0 0 2,0 0-7,0 0 1,0 0 3,0 0-1,0 0 7,0 0-7,0 0-5,0 0-8,0 0-4,0 0 9,0 0-4,0 0 8,0 0 4,0 0-8,0 0 4,0 0 4,0 0 0,0 0 0,0 0-4,0 0 0,0 0-3,0 0 0,-2-38-5,2 38-8,0 0-3,0 0-11,0 0-20,6-9-5,-6 9-24,0 0-15,0 0-71,0 0-93,0 0 224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2:4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7F6BEA-65A3-4B65-B901-084C3197FB84}" emma:medium="tactile" emma:mode="ink">
          <msink:context xmlns:msink="http://schemas.microsoft.com/ink/2010/main" type="inkDrawing" rotatedBoundingBox="18704,19069 19676,18532 19696,18568 18724,19105" semanticType="callout" shapeName="Other">
            <msink:sourceLink direction="with" ref="{60E48ED3-B96A-495C-AC9B-1F547683C5CD}"/>
          </msink:context>
        </emma:interpretation>
      </emma:emma>
    </inkml:annotationXML>
    <inkml:trace contextRef="#ctx0" brushRef="#br0">1645 3685 1097,'0'0'-84,"0"0"3,0 0 9,0 0 18,0 0-1,0 0 7,0 0-2,0 0 12,0 0-5,0 0 8,8-6 7,-8 6-2,0 0 5,0 0 13,0 0-3,0 0 12,0 0-9,9-6 15,-9 6 7,0 0 0,0 0-3,0 0 7,0 0-13,0 0 14,0 0-17,0 0 4,5-9 6,-5 9 0,0 0-6,0 0-2,0 0-10,0 0-2,5-9 11,-5 9 10,0 0-14,0 0 19,0 0-7,0 0-5,0 0 4,0 0 1,0 0 6,0 0 0,0 0-7,0 0 1,0 0 6,0 0-11,0 0-4,7-6 4,-7 6 3,0 0-5,0 0 4,0 0 11,0 0-11,0 0-13,0 0-5,0 0 10,0 0 1,8-6 2,-8 6-9,0 0 20,0 0-16,0 0-2,0 0 9,0 0 7,0 0-11,0 0 2,0 0 14,0 0-20,0 0 3,0 0 11,0 0-7,0 0 12,0 0-9,0 0 6,0 0-1,0 0 23,0 0-13,0 0 7,0 0 5,0 0-5,0 0 18,0 0-11,0 0 12,13-9 0,-13 9-17,0 0 26,0 0-16,0 0-6,0 0 15,0 0-10,0 0 2,11-6-8,-11 6 5,0 0-10,0 0 2,0 0 7,13-9-7,-13 9 12,0 0 4,0 0-8,10-6 4,-10 6-7,9-5 0,-9 5 14,0 0-3,16-10-5,-16 10-3,14-12 0,-5 3-3,1 0-9,2 0-6,-2 1 2,3-1 3,1 2 1,0-2-11,7-3 2,-2-1 1,-2 6-5,-1-3 7,1-1-5,1 1-3,7-1 4,-2-2-9,-4 5 8,0 0-9,5-3 6,-2 0 0,2 0-2,-3 0-10,1-1 7,-4 3 0,-2-2-3,7 3 0,-3-5 3,0 5-5,-5-1 0,0-1 8,2 3-2,-3 0-4,-3 1 2,3 0 3,-4 0-6,0 0 1,-2 0 3,2 3-1,-1-4-2,-9 7 2,20-10 0,-10 6-5,-3-2 6,-7 6-5,19-12-5,-8 6 8,2 1-2,-13 5 8,20-10-11,-10 7 5,-10 3 0,14-8 2,-7 2-5,-7 6-6,15-6 10,-15 6-7,15-7 6,-15 7 0,13-6-2,-13 6-3,9-5 0,-9 5 1,0 0 0,0 0 3,11-6 0,-11 6-3,0 0 2,0 0 6,0 0-5,10-9 6,-10 9-2,0 0-5,0 0 6,0 0-4,11-6-4,-11 6 0,0 0 2,0 0 7,0 0-14,0 0 11,0 0-4,0 0 6,0 0-1,0 0-1,0 0 4,0 0-1,0 0-6,0 0-1,0 0 8,0 0-10,0 0 10,0 0 1,0 0-5,0 0 1,0 0-8,0 0-6,0 0-22,0 0-20,0 0-27,0 0-29,0 0-63,0 0-189,-47 24-100,26-18 32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2:22.6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0E48ED3-B96A-495C-AC9B-1F547683C5CD}" emma:medium="tactile" emma:mode="ink">
          <msink:context xmlns:msink="http://schemas.microsoft.com/ink/2010/main" type="inkDrawing" rotatedBoundingBox="18641,18529 19538,18327 19701,19052 18804,19254" semanticType="enclosure" shapeName="Other">
            <msink:destinationLink direction="with" ref="{4E7F6BEA-65A3-4B65-B901-084C3197FB84}"/>
            <msink:destinationLink direction="with" ref="{4BE284D1-1527-481E-ACF1-6C06034EFE01}"/>
          </msink:context>
        </emma:interpretation>
      </emma:emma>
    </inkml:annotationXML>
    <inkml:trace contextRef="#ctx0" brushRef="#br0">2021 3175 135,'0'0'-7,"0"0"12,0 0 14,0 0-12,0 0 9,0 0-3,0 0 7,0 0-7,0 0-5,0 0 4,0 0-8,0 0 9,0 0-14,0 0 5,0 0 8,0 0-16,0 0 15,0 0 6,0 0-9,0 0 5,0 0 8,0 0 1,0 0 2,0 0-12,0 0 10,0 0-5,0 0 3,0 0-15,0 0 15,0 0-12,0 0 13,0 0-17,0 0 6,0 0 4,0 0-7,0 0 10,0 0-5,0 0 6,0 0-15,0 0 2,-4-21 12,4 21-9,0 0 1,0 0 4,0 0 6,0 0 13,0 0-17,0 0-1,-1-16 1,1 16-14,0 0 27,0 0-14,0 0-5,-8-9-5,8 9 21,0 0 1,0 0-18,0 0 4,-10-11 12,10 11-15,0 0-11,-9-8 20,9 8 4,0 0-4,-7-7 1,7 7 7,0 0-8,-11-6-17,11 6 8,0 0 8,-10-9-8,10 9-3,0 0 3,-12-3 0,12 3 0,0 0 2,-14-1-12,14 1 10,0 0 3,0 0-2,-21 0-12,21 0-11,0 0 20,-14 4-19,14-4 21,-11 2-1,11-2-18,-10 4 19,10-4-8,-14 6-14,14-6 18,-13 5-7,13-5 0,-10 7 7,10-7 2,-8 4-2,8-4 10,-11 7-9,11-7-14,-12 6 14,12-6 17,-8 7-32,8-7-3,-11 5 2,11-5 10,-14 9 3,14-9-3,-7 4-6,7-4 4,-9 6-6,9-6 5,-10 9 8,10-9 1,-9 6-5,9-6-6,-12 12-4,6-5 4,6-7 10,-8 10 5,3-3-3,5-7-6,-10 11 3,10-11-8,-11 11 4,11-11-2,-8 13 10,8-13-23,-6 17 16,3-10 2,3-7 4,-7 15-1,3-6-1,4-9 1,-5 17 5,2-7 2,-3 5-21,3-4 20,3-11-12,-5 25 8,5-14-9,0-11 3,-4 18 1,4-18-6,-2 16 8,2-16-13,1 15 14,-1-15 2,3 18-13,-3-18 18,5 20-18,-3-8 4,5 0 7,-2-2-10,-3 1-2,3-2 15,-1-1-9,1 5 1,0-4-4,-1-1 16,1 2-1,-2-1-5,2 0 2,1-1-2,3 2 0,-4-2-14,2 0 12,-1 0-2,3 0-1,-2 0 5,2 2-6,-1-4 7,1 3-9,-3-3 10,2-1-4,1 3-2,2-2-7,-3-1 0,-8-5 8,15 6-5,-6-1 0,-2-2 11,4 1 2,1-1 0,-12-3-3,21 8-1,-11-5 2,0-2-4,1 2-4,1-1 1,2-1 2,-1 2-1,0-1 4,-4 0 5,3 1-14,-12-3 1,21 1-4,-9 1 2,-12-2 1,20 1 4,-7 0 17,-13-1-12,21-2 2,-9-1-7,2-2 8,0 3-6,-3-1 0,2-2-7,-2 3 2,3-1 5,0 1 1,-2-2 2,-2 2-8,-10 2 1,20-9 6,-8 6-1,-2 0 5,-1 0-16,-9 3 5,19-6 12,-9 2-10,-10 4 1,14-2 3,-5-3 7,-9 5-15,15-3 5,-15 3 7,13-4 2,-3 1-13,-4-3 10,-6 6-17,16-7 16,-8 1 2,-8 6 0,18-7-13,-10 3 7,2-2 0,-10 6-1,14-9-6,-8 3-2,-6 6 9,16-15-1,-10 9-7,0-3 11,-1-3-2,-5 12-2,12-15 4,-8 6 7,-4 9-9,12-18-7,-8 9 12,2-2-13,1-2 6,-7 13 3,7-17-3,-2 6-9,-5 11 8,4-22 0,0 13-6,-4 9 8,6-20-5,-2 13 12,-2-3-2,-2 10-8,0-19 4,0 9 1,0 10 6,0-22 4,1 12-10,-1-3 1,0 13 8,0-23 1,-1 12-11,-1 1-2,2 10 3,-1-21 0,0 12 2,1 9 5,-2-20-9,0 10 7,2 10-7,-4-19 8,0 11-4,4 8 2,-2-18-6,-2 12-2,4 6 5,-10-17-3,7 8 4,3 9-3,-9-14 4,3 7-2,1-1-4,5 8-2,-12-15 1,7 11 7,-2-3-6,7 7 1,-13-11-5,8 5 7,5 6 2,-14-12-4,9 7 0,-4 1-1,9 4-1,-13-12 8,8 9-5,5 3 5,-14-10-3,14 10-3,-11-8 5,11 8-8,-14-6 10,14 6-5,-14-2 1,14 2-4,-15-2 6,15 2-7,-14-4 1,14 4-2,-13-2 9,13 2-9,-18-5 0,12 3 3,6 2-3,-17-5 3,17 5-7,-20-2 2,20 2 14,-13-3-12,3 3 9,10 0-2,-18-3 4,7 2-18,11 1 12,-22 1-3,8-2 0,14 1-3,-19 1 6,7 2-10,0-3 6,12 0-1,-21 3-6,21-3 11,-21 0-12,11 2 8,10-2-1,-20 0-9,10 1 10,10-1-1,-19 4-2,19-4 6,-18 2-7,11 1-3,7-3-5,-17 6-12,5-1-3,1 2-12,-6 1-5,3 2-1,-2 5-25,-1-3-12,-4 4-29,3-1 10,-1 4-24,-8 3-16,3-4-79,2-3-144,6 2 124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4:33.8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BE284D1-1527-481E-ACF1-6C06034EFE01}" emma:medium="tactile" emma:mode="ink">
          <msink:context xmlns:msink="http://schemas.microsoft.com/ink/2010/main" type="inkDrawing" rotatedBoundingBox="19065,18460 19592,19105 19526,19158 18999,18514" semanticType="callout" shapeName="Other">
            <msink:sourceLink direction="with" ref="{60E48ED3-B96A-495C-AC9B-1F547683C5CD}"/>
          </msink:context>
        </emma:interpretation>
      </emma:emma>
    </inkml:annotationXML>
    <inkml:trace contextRef="#ctx0" brushRef="#br0">1952 3092 946,'4'-9'-83,"-4"9"14,0 0 7,0 0 18,0 0-4,0 0 14,0 0 13,0 0 4,0 0 13,0 0-1,0 0-6,0 0 10,0 0-3,0 0 8,0 0 14,0 0 2,0 0-8,0 0-4,0 0 18,0 0-5,0 0-2,0 0-2,-4-14-5,4 14 7,0 0 3,0 0-9,0 0 5,0 0-6,0 0 15,0 0 1,0 0-11,0 0-2,0 0 1,0 0-1,0 0 2,0 0-12,0 0-10,0 0 15,0 0 3,0 0 2,0 0-18,0 0 13,0 0 8,0 0 1,0 0 1,18 25-9,-18-25-3,13 9 6,-8-4-11,-5-5 12,10 10-7,-10-10 12,7 11-6,-2-7-5,-5-4 9,7 11 7,-2-1-7,2-5-11,-2 2 7,5 1 12,-2 1-8,0 0 5,0 1-2,5 1-11,-3-2-3,4 2-3,2 1 0,-8-2 11,1-2-1,2 0-6,-1 3 4,-1-1 2,5 1-8,-5-5-9,1 3 24,-1-1-13,0 0 4,-2 1-1,1-1-2,-1-1 19,2 2-5,-4-4-9,2 3 6,0-1-7,0 2 6,0-2-8,-2 2 6,2 2-4,-2-2-6,2 0 2,-1 0 5,-1 2 5,0-3-3,0-2-6,-5-6 9,11 13-2,-8-5-7,1 0 2,-4-8-2,8 11 1,-3-2 8,-5-9-2,4 13-8,0-5 1,2 1 4,-4-1-5,-2-8 0,14 19 2,-11-10-4,3-1 8,2 2-1,-3-2-5,0-1-3,-1 2 4,2-2 1,-6-7-8,10 12 3,-5-8-5,-5-4 5,7 9-6,-7-9 1,7 9-1,-7-9 1,0 0-1,5 9 5,-5-9-5,6 7-2,-6-7 4,0 0-1,3 9-2,-3-9 4,0 0-3,0 0-2,7 7 2,-7-7 0,0 0-4,0 0 0,0 0-8,0 0-2,6 6 5,-6-6 2,0 0-4,0 0-4,0 0-8,0 0 3,0 0 1,0 0-17,0 0-1,0 0-10,-19 10-15,19-10-30,0 0-24,-15 3-58,15-3-251,-9 4 65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4:36.1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5B50E0-F455-4B86-AC3E-18F481ED2389}" emma:medium="tactile" emma:mode="ink">
          <msink:context xmlns:msink="http://schemas.microsoft.com/ink/2010/main" type="inkDrawing" rotatedBoundingBox="19685,18765 21324,18757 21325,18813 19686,18821" shapeName="Other"/>
        </emma:interpretation>
      </emma:emma>
    </inkml:annotationXML>
    <inkml:trace contextRef="#ctx0" brushRef="#br0">2627 3396 1033,'-10'-15'-91,"10"15"10,0 0-2,0 0 26,0 0 13,0 0 5,-10-4 20,10 4-3,0 0 10,0 0-9,0 0 16,0 0-8,0 0 4,0 0 3,0 0 6,0 0 4,0 0-5,0 0 3,0 0 8,0 0-6,0 0 14,0 0 19,0 0-11,0 0-4,0 0 1,0 0 6,0 0-6,0 0 3,0 0 5,0 0 11,0 0-6,0 0-14,0 0 3,0 0 4,0 0-2,0 0 4,0 0-11,0 0 0,0 0 11,0 0-1,0 0 3,0 0-3,0 0-7,0 0-11,0 0 5,0 0-3,0 0 10,0 0-9,36 6-12,-36-6 7,0 0 0,14 0 2,-14 0 8,16 3-7,-16-3-5,20-4 3,-20 4 5,11-1-6,-11 1 5,16-4-10,-16 4 4,16 3 4,-16-3 6,12 2-8,-12-2 1,17 0-5,-17 0 4,12 1 9,-12-1-5,15 0-3,-15 0 6,14 3-1,-14-3-10,10 2-8,-10-2 15,18 0-5,-18 0 7,13-5-4,-13 5 1,14 0-5,-14 0 5,12-1-1,-12 1-13,18-2 16,-18 2 2,17-1-18,-17 1 7,14-2-4,-14 2 15,15 0-8,-15 0 5,13 0-2,-13 0-11,0 0-1,20 0 8,-20 0-6,0 0 7,14-3-2,-14 3-3,0 0 5,15 0-4,-15 0-9,0 0 13,17-2-4,-17 2 4,16-3-8,-16 3-3,17-3 0,-9 1 5,-8 2-13,17 0 17,-17 0-8,11-2 5,-11 2 3,0 0-8,19 0 7,-19 0-2,9-3-3,-9 3 2,0 0-7,18 0 4,-18 0-7,0 0 10,15 1 1,-15-1-2,13-1 0,-13 1-2,14-2 1,-14 2-6,14-3 10,-14 3-2,17 0 2,-17 0-5,16-3-5,-16 3 10,17 1-10,-17-1 16,14 0-9,-14 0 0,14-1 3,-14 1-8,19-1-2,-19 1 5,16 1 4,-16-1 0,20 0 0,-12 3-7,-8-3 7,17 2 2,-17-2-11,19 1 9,-19-1 0,16-5-9,-16 5 4,19-2 12,-13-1-4,-6 3-3,17 0 0,-17 0-5,14-2 4,-14 2 1,13-1-12,-13 1 8,15 1 2,-15-1 0,13 0 5,-13 0-6,14 0-9,-14 0 13,16 0 0,-16 0-3,14-1-3,-14 1 3,17-1 0,-17 1-4,14 1 1,-14-1 9,21-3-9,-21 3-2,14 0 8,-14 0-5,14 0-11,-14 0 15,14 4-3,-14-4 5,14-1 0,-14 1-7,0 0 2,14 0-2,-14 0-2,13 1 7,-13-1-1,0 0-7,15 0 10,-15 0-5,0 0-5,16 2 5,-16-2 1,13 3-2,-13-3 5,0 0-8,17 0-3,-17 0 7,11-3-3,-11 3 4,0 0 4,17 0-7,-17 0-1,0 0-4,14 0 7,-14 0-10,0 0 6,16 3 5,-16-3 2,0 0-5,17 0-2,-17 0 3,10 1-8,-10-1 8,0 0 9,18 3-15,-18-3 6,11 3 3,-11-3 4,15 0 2,-15 0-11,17 3 4,-17-3-2,11 0 4,-11 0-4,14 2 3,-14-2-2,14 0-2,-14 0 6,0 0-6,17 0 4,-17 0-5,0 0 5,16 0-1,-16 0 2,0 0-1,14 2-5,-14-2 1,8 3 4,-8-3-9,11 2 5,-11-2-2,0 0-3,17 0 3,-17 0 6,0 0-10,21-2 11,-21 2 3,17 2-15,-17-2 3,11 2 7,-11-2-7,12 0 9,-12 0 0,14 3-8,-14-3 6,0 0 3,14 0 3,-14 0-7,0 0 3,14 3-2,-14-3-5,0 0-14,15 4 18,-15-4 3,11 2-3,-11-2-3,9 3-1,-9-3 9,10 2-8,-10-2-5,0 0 7,21-2 4,-21 2-1,0 0-3,14 0-3,-14 0 3,0 0-4,15 4 8,-15-4 4,0 0-7,0 0 6,11 0 4,-11 0-5,0 0-1,0 0 4,0 0-3,12 4 0,-12-4-1,0 0-4,0 0 2,0 0-6,0 0 10,16-2-15,-16 2 13,0 0 4,0 0-11,0 0 2,0 0-6,0 0 16,14-2-3,-14 2-6,0 0-6,0 0 8,0 0 3,0 0-9,0 0 5,0 0 2,0 0-3,0 0 3,0 0-5,10-3 5,-10 3-2,0 0-5,0 0 0,0 0 3,0 0 16,0 0-10,0 0 2,0 0-3,0 0-19,0 0-15,0 0-21,0 0-17,0 0-55,0 0-40,0 0-117,-35-7-179,35 7 34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2:31.6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95C29B-7740-428B-9705-EE321EE6760F}" emma:medium="tactile" emma:mode="ink">
          <msink:context xmlns:msink="http://schemas.microsoft.com/ink/2010/main" type="inkDrawing" rotatedBoundingBox="19767,18895 19782,18895 19782,18910 19767,18910" shapeName="Other"/>
        </emma:interpretation>
      </emma:emma>
    </inkml:annotationXML>
    <inkml:trace contextRef="#ctx0" brushRef="#br0">2688 3475 47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2:38.7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C0EB45-277A-49A1-B775-391D2893E2DF}" emma:medium="tactile" emma:mode="ink">
          <msink:context xmlns:msink="http://schemas.microsoft.com/ink/2010/main" type="inkDrawing" rotatedBoundingBox="19656,19003 19668,19033 19658,19038 19645,19007" shapeName="Other"/>
        </emma:interpretation>
      </emma:emma>
    </inkml:annotationXML>
    <inkml:trace contextRef="#ctx0" brushRef="#br0">2577 3583 782,'0'0'-50,"0"0"7,-9 7-2,9-7 2,0 0 17,0 0-1,0 0 7,0 0 0,0 0-2,0 0-1,0 0 23,0 0-16,0 0 8,0 0 2,0 0 3,0 0 1,0 0-1,0 0 6,0 0-2,0 0 15,0 0-7,0 0 9,0 0-6,0 0 4,0 0 0,0 0 2,0 0-8,0 0-2,0 0 3,0 0-6,0 0 7,0 0-7,0 0 9,0 0 4,0 0-2,0 0 1,0 0 6,0 0-2,0 0-3,0 0-2,0 0-8,0 0 9,0 0-8,0 0 5,0 0-11,14 13 10,-14-13-7,0 0 11,0 0-14,0 0 11,0 0-3,0 0-3,0 0-8,0 0 3,0 0 0,0 0-4,0 0 4,0 0 1,0 0 3,0 0-10,0 0 1,0 0-1,0 0 4,0 0-5,0 0 11,0 0-30,0 0 11,0 0 7,0 0 3,0 0 11,3 13-25,-3-13 10,0 0 4,0 0-11,0 0-9,0 0-10,0 0-16,0 0-5,0 0-29,0 0-109,0 0 65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1:51.8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99F7F2-E939-43AE-84AE-BC4D442C0089}" emma:medium="tactile" emma:mode="ink">
          <msink:context xmlns:msink="http://schemas.microsoft.com/ink/2010/main" type="writingRegion" rotatedBoundingBox="16986,14459 23606,13901 23752,15634 17132,16192">
            <msink:destinationLink direction="with" ref="{D7C128AB-4A37-473B-BA48-1CFB9A27D176}"/>
            <msink:destinationLink direction="with" ref="{6045032E-0FCD-44A0-80E1-8F2D16C1E9BA}"/>
          </msink:context>
        </emma:interpretation>
      </emma:emma>
    </inkml:annotationXML>
    <inkml:traceGroup>
      <inkml:annotationXML>
        <emma:emma xmlns:emma="http://www.w3.org/2003/04/emma" version="1.0">
          <emma:interpretation id="{EDEFCD9D-478C-42BE-8C98-D6109A9AD1A1}" emma:medium="tactile" emma:mode="ink">
            <msink:context xmlns:msink="http://schemas.microsoft.com/ink/2010/main" type="paragraph" rotatedBoundingBox="16986,14459 23606,13901 23752,15634 17132,16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BD8250-1E01-44A0-9B89-1E68936E76A5}" emma:medium="tactile" emma:mode="ink">
              <msink:context xmlns:msink="http://schemas.microsoft.com/ink/2010/main" type="line" rotatedBoundingBox="16986,14459 23606,13901 23752,15634 17132,16192"/>
            </emma:interpretation>
          </emma:emma>
        </inkml:annotationXML>
        <inkml:traceGroup>
          <inkml:annotationXML>
            <emma:emma xmlns:emma="http://www.w3.org/2003/04/emma" version="1.0">
              <emma:interpretation id="{AE89B0AB-D433-4CD2-913A-BFD0E4717A52}" emma:medium="tactile" emma:mode="ink">
                <msink:context xmlns:msink="http://schemas.microsoft.com/ink/2010/main" type="inkWord" rotatedBoundingBox="16986,14459 23606,13901 23752,15634 17132,16192"/>
              </emma:interpretation>
            </emma:emma>
          </inkml:annotationXML>
          <inkml:trace contextRef="#ctx0" brushRef="#br0">7 15 18,'1'7'-7,"-1"-7"3</inkml:trace>
          <inkml:trace contextRef="#ctx0" brushRef="#br0" timeOffset="-94.7244">0 0 15,'0'0'4,"0"0"-8,0 0-2</inkml:trace>
          <inkml:trace contextRef="#ctx0" brushRef="#br0" timeOffset="-62.4969">0 0 37,'0'0'-4</inkml:trace>
          <inkml:trace contextRef="#ctx0" brushRef="#br0" timeOffset="-125.988">0 0 8</inkml:trace>
          <inkml:trace contextRef="#ctx0" brushRef="#br0" timeOffset="-63.4969">0 0 27,'0'0'4,"0"0"2,0 0-14,0 0-2</inkml:trace>
          <inkml:trace contextRef="#ctx0" brushRef="#br0" timeOffset="104569.8849">209-38 317,'0'0'15,"0"0"-19,0 0 22,0 0-17,-6-18 0,6 18 7,0 0 2,0 0 11,0 0-3,0 0-3,0 0 0,0 0 6,0-13-4,0 13 10,0 0-6,0 0 4,0 0 0,0 0 1,0 0-6,0 0-4,0 0 14,0 0 3,0 0-19,0 0 0,0 0 17,0 0-6,0 0-10,4-11-10,-4 11 10,0 0 8,0 0-4,0 0-7,0 0-6,0 0 12,0 0-13,0 0 7,0 0-6,0 0-4,0 0 13,0 0-18,0 0 7,0 0-7,0 0 12,0 0 0,0 0-2,0 0-5,0 0 4,0 0 10,0 0-8,0 0-5,0 0-1,0 0-3,0 0 6,0 0-9,-4-16 14,4 16-16,0 0 10,0 0 0,0 0 4,0 0-5,0 0 2,0 0-9,0 0 0,0 0 3,-1-13-8,1 13 19,0 0-8,0 0 0,1-13 2,-1 13 0,0 0 6,0 0-13,0-12-2,0 12-2,0 0 5,0 0 10,0 0-7,0-15 7,0 15-13,0 0 8,0 0-10,0 0 19,0 0-5,2-11 4,-2 11-16,0 0 10,0 0-1,0 0-7,0 0 2,0 0 3,0 0 16,0 0-15,0 0-6,0 0 8,0 0-5,0 0 8,0 0 0,0 0 2,0-15-5,0 15-7,0 0 4,0 0-2,0 0 4,0 0 6,0 0-2,0 0 9,0 0-3,0 0-8,0 0-8,-9-6 5,9 6 3,0 0-12,0 0 18,0 0-11,0 0 13,0 0-14,0 0 7,-3-12-1,3 12-7,0 0 12,0 0 2,0 0-17,0 0 9,0 0-13,0 0 13,0 0 6,-6-9-1,6 9-13,0 0-5,0 0 16,0 0-4,0 0 2,0 0 5,0 0 6,0 0-4,0 0-7,0 0 7,0 0 4,0 0-16,0 0 6,0 0 2,0 0-1,0 0-7,0 0-6,0 0-1,0 0 10,0 0-10,0 0 11,0 0 0,0 0 7,0 0-13,0 0 6,0 0 0,0 0-9,0 0 10,0 0-22,0 0 21,0 0-8,0 0 8,0 0 1,0 0 2,0 0-4,0 0-9,0 0 0,0 0-5,0 0 7,0 0-5,0 0 10,0 0-1,0 0 7,0 0-4,0 0-4,0 0 0,0 0-9,0 0 18,0 0-5,0 0 8,0 0-5,0 0-9,0 0 15,0 0-2,0 0 4,0 0-13,0 0 9,0 0-7,0 0-2,0 0-6,0 0 12,0 0-4,0 0-7,0 0-2,0 0 17,0 0-17,0 0 6,0 0-13,0 0 19,0 0-3,0 0-1,0 0 8,0 0-4,0 0 1,0 0-7,0 0-11,0 0 6,0 0 8,-18 18 6,18-18-10,-1 9 4,1-9-5,0 0 3,-5 12-2,5-12 1,0 0-4,-5 14 7,5-14-14,-5 6 16,5-6-11,0 0-4,0 16 16,0-16-8,0 0 3,-2 14-8,2-14-1,0 0 6,-1 12-4,1-12 5,0 0-3,-4 18 8,4-18-2,3 15 1,-3-15-4,-3 12-5,3-12 15,-1 13-1,1-13-6,1 17-4,-1-17 10,0 15-4,0-15 4,0 12-12,0-12 10,7 20 0,-7-10-5,1-1 1,-1-9 2,1 18-6,0-10 5,-1-8 0,4 16-4,-2-6-11,-2-10 11,-2 16-6,2-16 10,-2 16 1,2-16 5,1 11-8,-1-11 3,1 12-6,-1-12 8,0 0-6,4 13-8,-4-13 6,0 0 4,1 11-6,-1-11 8,0 0-9,0 0 12,3 12-13,-3-12 0,0 0 4,0 12 1,0-12-10,0 0 14,0 0-7,0 0 19,-3 15-17,3-15-2,0 0 4,0 0 8,0 0-4,-5 11 2,5-11-3,0 0-3,0 0 1,0 0 0,0 0 0,0 0 10,0 0-7,0 0-7,0 0 4,0 0 10,0 0-12,0 0 10,0 0-11,0 0 3,0 0 0,-9-30 2,9 30-7,-1-16 3,1 16 2,3-16-1,-3 2 6,0 14-10,-2-20 6,2 9-2,0 11-9,0-21 11,-5 8-7,5 13-7,-4-19 6,2 9-2,1-3-1,-1 3 4,2 10 3,-1-23-10,0 11 10,-2 2-5,3 10 6,0-21-4,0 9 6,0 12-11,2-21 3,-2 21 9,1-15-6,-1 15 7,2-15-8,-2 15-4,2-11 14,-2 11-10,0 0 9,0-12-8,0 12-3,0 0 11,0-15-11,0 15 15,0 0-10,0 0 1,0-12-1,0 12-3,0 0 6,0 0 0,0 0-4,-3-12 7,3 12-20,0 0 16,0 0 0,0 0 3,-9-12-6,9 12 9,0 0-5,0 0 0,-10-4-1,10 4 4,0 0-5,0 0 12,0 0-13,0 0-1,-16 0 8,16 0 2,0 0-16,0 0 8,0 0-5,-14 7 0,14-7 2,-4 15 5,4-15-11,-4 16 6,3-5-1,1-11-12,-7 21 23,5-13 0,-1 4-4,1-1 8,2-11-12,-3 18 4,2-8-4,-5 5-5,2-4 11,2 2-6,0-4 4,-3-1 2,5-8-3,-3 15 3,3-15-1,-6 13-1,5-4-13,1-9 4,0 0 3,-4 15 0,4-15 11,-1 12-3,1-12-10,0 0 0,-5 14 2,5-14-5,0 0 0,-4 13 4,4-13 10,0 0-16,0 0 6,-2 11 9,2-11-4,0 0-8,0 0 7,-1 10-5,1-10 1,0 0-7,0 0-7,0 0 2,-5 11 4,5-11 4,0 0-4,0 0-1,0 0-7,0 0-3,0 0 0,0 0-2,0 0-13,0 0 2,0 0-1,0 0-7,0 0-1,5-36-3,-5 36-5,3-17-21,-2 7-8,-1 10-46,1-18-132,-1 18 221</inkml:trace>
          <inkml:trace contextRef="#ctx0" brushRef="#br0" timeOffset="-141.6138">3-14 14,'0'0'-3</inkml:trace>
          <inkml:trace contextRef="#ctx0" brushRef="#br0" timeOffset="-157.2371">3-14 8,'0'0'-3</inkml:trace>
          <inkml:trace contextRef="#ctx0" brushRef="#br0" timeOffset="-140.6138">3-14 19,'0'0'-6</inkml:trace>
          <inkml:trace contextRef="#ctx0" brushRef="#br0" timeOffset="-172.8646">5-29 19,'0'0'-8,"0"0"4,0 0 1</inkml:trace>
          <inkml:trace contextRef="#ctx0" brushRef="#br0" timeOffset="-219.7309">5-46 4,'0'0'-2,"0"0"1</inkml:trace>
          <inkml:trace contextRef="#ctx0" brushRef="#br0" timeOffset="-235.3404">5-46 16,'0'0'-7</inkml:trace>
          <inkml:trace contextRef="#ctx0" brushRef="#br0" timeOffset="-250.9794">5-46 11,'0'0'-4,"0"0"4</inkml:trace>
          <inkml:trace contextRef="#ctx0" brushRef="#br0" timeOffset="104851.0918">62-118 665,'0'0'-43,"0"0"9,0 0 4,17 0 0,-17 0 7,0 0 3,0 0 8,15 0 3,-15 0 3,0 0 12,0 0-3,17 4-4,-17-4 7,14-1-5,-14 1 1,17 0 0,-5-1 8,-12 1-11,24-2 5,-7 0 6,-1 0-9,1 2 0,7-2-3,-4-2 7,5-1 3,1-1-3,0 1-10,6-2-21,-3 1-36,4 3-83,-1-2 49</inkml:trace>
          <inkml:trace contextRef="#ctx0" brushRef="#br0" timeOffset="-1">0 0 47,'0'0'4,"0"0"0,0 0-2,0 0-3,0 0-3,7 15 6,-7-15-6,0 0-5</inkml:trace>
          <inkml:trace contextRef="#ctx0" brushRef="#br0" timeOffset="-52856.6888">61-211 133,'0'0'13,"0"0"-3,0 0-4,0 0 7,0 0 4,0 0-9,0 0-3,0 0 6,0 0-4,0 0 7,0 0 4,0 0-3,0 0-13,0 0 17,0 0 4,0 0-4,0 0-1,0 0 3,0 0-4,0 0-4,0 0 16,0 0 3,0 0-20,0 0 9,0 0-6,0 0-2,0 0 9,0 0-12,0 0 3,0 0 3,0 0 1,0 0-12,0 0-6,0 0 12,0 0 6,0 0 11,0 0-15,0 0-6,0 0-3,0 0 4,0 0-10,0 0 4,0 0 3,0 0-1,0 0 1,0 0 3,0 0-1,0 0 11,0 0-3,0 0-7,0 0-4,0 0 4,0 0 14,0 0-7,0 0 4,0 0-17,0 0 17,0 0-4,0 0-17,0 0 4,0 0 19,0 0-16,0 0 13,0 0-11,0 0 2,0 0 6,0 0 4,0 0-12,0 0-3,0 0 22,0 0-12,0 0-13,0 0 7,0 0 11,0 0-15,0 0-11,0 0 29,0 0-24,0 0 3,0 0 3,0 0 5,0 0 6,0 0-10,0 0 7,0 0-1,0 0-8,0 0-1,0 0-1,0 0-5,0 0 4,0 0 2,0 0 3,0 0-12,0 0-6,0 0 11,0 0-2,0 0 6,14 0-10,-14 0 0,0 0 20,0 0-5,0 0 1,0 0-18,18 1 13,-18-1-12,0 0-2,14-1 19,-14 1-17,0 0 18,0 0-5,15 1 0,-15-1-1,12 1-7,-12-1 13,0 0-17,17 2 9,-17-2 5,12 0-9,-12 0-1,0 0 5,18 2-14,-18-2 22,12 2 0,-12-2-8,14 1 10,-14-1-13,13 1 2,-13-1 9,14 1-1,-14-1-9,15 1 5,-15-1-4,18 0 0,-18 0-5,14 0-7,-14 0 12,16 0-8,-16 0 16,19 0-10,-19 0 5,18-1 3,-6 1-24,-12 0 22,21 0-1,-9 1-13,-12-1 15,20-2-10,-10 1 8,-10 1-4,19 2 10,-9-1-12,-10-1-3,18 3 7,-18-3-9,21 0 4,-13 0 7,-8 0-4,18 0 7,-18 0-19,23 0 29,-13 0-12,-10 0-7,21 0 10,-9 0-12,-12 0 10,22 0-6,-12 0-6,-10 0 0,22-3 0,-22 3 7,21 0 9,-11 0-11,-10 0-1,21 0-1,-21 0 7,17-1-3,-6 2-4,-11-1 0,20 0 1,-20 0 2,18-3 9,-18 3 0,15 0-14,-15 0 22,13-3-10,-13 3-8,11-2 4,-11 2-3,0 0 7,18 0-11,-18 0 7,11-1 0,-11 1 6,14-1-8,-14 1-3,0 0 10,21 1-19,-21-1 5,14 1 1,-14-1 10,15 0-8,-15 0 13,18 2-10,-18-2 7,16-2-9,-16 2 8,17 0-5,-17 0-1,12 0-8,-12 0 13,16 2 15,-16-2-32,12 0 14,-12 0 1,13 3 2,-13-3-6,0 0 8,15 1-19,-15-1 20,0 0-11,18-2 4,-18 2-2,11-2 8,-11 2 2,0 0-10,0 0-3,17 0 12,-17 0-2,0 0 0,14 0-1,-14 0 0,0 0-1,14-2 2,-14 2-13,0 0 23,0 0-32,14 0 18,-14 0-4,0 0 1,0 0-1,15 0 4,-15 0 7,0 0-9,0 0 2,0 0 1,0 0-3,0 0 3,14-2 4,-14 2-11,0 0 4,0 0 3,0 0 2,0 0-9,13-1 8,-13 1-7,0 0 12,0 0-14,0 0 8,11-4 1,-11 4-9,0 0 6,0 0 5,13-2-18,-13 2 15,0 0 5,0 0-14,0 0 7,0 0 0,0 0 1,0 0 9,0 0-16,0 0 11,19 2-2,-19-2-5,0 0 9,0 0-14,0 0-2,0 0 4,11 3 23,-11-3-34,0 0 9,0 0 14,0 0-1,0 0-3,0 0-7,14 0-7,-14 0 10,0 0 5,0 0-6,14 0 12,-14 0-10,0 0-9,0 0 16,0 0 10,0 0-22,16-3 1,-16 3 5,0 0-1,14 0-4,-14 0 15,0 0-15,0 0 9,0 0-11,15 0 11,-15 0-13,0 0 10,0 0 11,0 0-7,0 0-14,0 0 10,16 0-3,-16 0 9,0 0-5,0 0-7,0 0 9,12-4-10,-12 4 9,0 0 6,12-2-19,-12 2 6,0 0 5,17 3 4,-17-3 13,0 0-18,15 0 3,-15 0-14,0 0 19,0 0-12,17 0-4,-17 0 16,0 0-9,0 0-11,0 0 10,0 0 0,11 0 8,-11 0 3,0 0-9,0 0 7,0 0-7,0 0-5,0 0 5,14 1 2,-14-1 2,0 0-5,0 0 1,0 0-5,12 2 12,-12-2-11,0 0-7,0 0 22,0 0 0,0 0-3,16-3-10,-16 3-3,0 0 10,0 0 2,0 0 0,15-1 4,-15 1-12,0 0 3,14-2 3,-14 2-10,12 0 12,-12 0-1,0 0-9,16 0-3,-16 0 8,0 0-1,15 0 5,-15 0-2,0 0-4,0 0 2,17 0 0,-17 0-1,0 0-11,0 0 12,14-3 5,-14 3-6,0 0 0,0 0-1,0 0-1,0 0 8,14 3-8,-14-3 16,0 0-14,0 0-1,0 0 0,0 0 13,0 0-8,0 0 3,0 0-10,0 0 6,13-6 2,-13 6-8,0 0 6,0 0 1,0 0-2,14 0-2,-14 0-14,0 0 22,0 0-7,14 0-2,-14 0 4,0 0-6,0 0-1,0 0 3,0 0-7,13-2 5,-13 2 3,0 0 1,0 0-4,0 0 4,0 0-1,0 0-5,16 2-6,-16-2 11,0 0-14,0 0 22,0 0-14,0 0 8,0 0 1,0 0 3,0 0-1,0 0-3,0 0 8,0 0-5,0 0 1,0 0-2,0 0-5,0 0 1,0 0 13,0 0-3,0 0-5,0 0-6,0 0 0,0 0 1,0 0-5,0 0 3,0 0-2,0 0-4,0 0 10,0 0-3,0 0 3,0 0-5,0 0 2,0 0 8,0 0-8,0 0 1,0 0-5,0 0 0,0 0 2,0 0-3,0 0 6,0 0-1,0 0 2,0 0-4,12 0 0,-12 0-4,0 0 5,0 0 4,0 0-5,13 3 1,-13-3-5,0 0-4,0 0 3,14 3 12,-14-3-11,0 0 16,15 0-7,-15 0-6,0 0 4,22-3-6,-22 3 3,18-3 1,-18 3 10,16 0-14,-16 0-1,18 0 9,-8-2-2,-10 2-16,17 2 10,-17-2-4,15-2 6,-15 2 6,14 2-8,-14-2-1,11 3 0,-11-3 8,0 0 5,0 0-3,13 3-9,-13-3 4,0 0 6,0 0 4,0 0-15,0 0 14,0 0-13,0 0 8,0 0 2,0 0-16,0 0 8,0 0 1,0 0 6,0 0 1,0 0-6,0 0 0,-42 0-2,42 0 4,-27 0 4,16 0-4,-7 0-5,0 0-4,1 0 5,-4 0 6,0 0-9,-3 4 7,1-5 4,0 4 7,5-5-17,-1 2-1,-6 0 7,3 0-10,-1 0 11,-1 0 1,-3 2-3,3-4-2,1 2 1,-1 0-4,-2 0 5,4 2 6,2-2-11,-3 0 14,4-2-4,0 2 5,1 0-7,3-1-8,-1 0-6,1-1 29,-1 2-23,16 0 18,-30 0-9,14 0-1,-2 0-3,2 2 8,-3-1-3,2-4-4,-2 3-3,-3 0-5,1 0-8,-5 0 2,1 0-6,2 0-6,3 0 2,-4 3-14,0-3-15,5-3-8,2 3-10,2 0-19,2 0-68,13 0-196,-20 3 135</inkml:trace>
          <inkml:trace contextRef="#ctx0" brushRef="#br0" timeOffset="113584.8594">2450-904 580,'0'0'-14,"0"0"6,-16-12 10,16 12-4,0 0-3,0 0 18,0 0-1,-22 5 9,22-5-5,0 0-2,-14 7-6,14-7 24,-14 6-14,5-2 4,9-4 1,-11 11-7,6-5 11,-1 3-7,-2 0 2,-1 1-26,1 2 18,0 1-9,1-1-2,-3 4 10,5-1-10,-8 2 24,3-1-7,0 2-3,-4 2 2,1 1 7,2-5 4,-1 4-17,-4-2 1,3-3 14,-2 7-15,-4 7 5,2-8 9,5-1-14,-2 1 10,1-2-6,-2 2-5,2 1-7,-6 6 18,4-5-4,-1-4-16,-1 11 3,-1-7 17,1-5 0,1 0-1,1 0-7,-1 3 2,2-4 9,2-3-6,-4 3 8,4-3-3,-3 6 6,-1 0-14,2-2 0,-1 3-5,2-6-4,3 3 8,-1 1-8,1-3 0,-3 5-2,3-6 7,0 0-9,-1 3 11,-1-3-5,3 0 6,-1 0-15,-2-3 6,2 1 4,4 0-8,-6-7-6,7 7 15,-1-5-9,-3 1 4,1 2-2,3-2-6,3-1 6,2-8 7,-10 18-12,3-9 6,5 0-6,-5-2-2,4 3 8,-4-1 0,1-3 6,6-6-4,-9 16-13,3-9 6,6-7-2,-7 13 5,2-9-2,5-4 3,-6 13-10,6-13 12,-8 9-7,8-9 6,-4 9-8,4-9 10,-8 12-1,8-12-8,-7 6-2,7-6 5,-7 10 1,7-10-5,-8 9 7,0-4-10,8-5 10,-6 12-5,6-12 1,-11 10-2,11-10 5,-12 8-2,12-8-4,-4 6 6,4-6-13,0 0 11,0 0-22,-7 8 4,7-8-16,0 0-15,0 0-14,0 0-22,0 0-31,0 0-65,0 0-223,0 0 86</inkml:trace>
          <inkml:trace contextRef="#ctx0" brushRef="#br0" timeOffset="109803.8966">1964-103 384,'0'0'-1,"0"0"-2,-6-9 7,6 9 3,0 0-3,0 0-2,0 0-2,-2-12 14,2 12-15,0 0 10,0 0-4,0 0-5,0 0 19,-4-13 4,4 13-6,0 0-2,0 0 8,-5-8-10,5 8 6,0 0 2,0 0-3,-6-10 11,6 10-19,0 0 26,0 0-26,-3-12 13,3 12-15,0 0 15,0 0 8,-5-12-18,5 12 5,0 0-12,-7-8 19,7 8 12,0 0-31,0 0 13,-12-7 3,12 7-15,0 0 0,0 0-7,-12 0 11,12 0 5,0 0 4,0 0-1,-17 1-14,17-1 2,0 0-10,0 0 3,0 0 21,0 0-23,-18 3 13,18-3-15,-5 8 13,5-8-9,0 0 1,-5 7 2,5-7 0,0 0-1,0 0 12,-2 17-16,2-17 5,0 0-10,0 0 8,1 14 6,-1-14-15,0 0 2,5 12-10,-5-12 21,0 0 8,6 10-5,-6-10-12,9 3 0,-9-3-3,0 0-9,17 4 22,-17-4-14,12 0-1,-12 0 17,0 0-3,19-4-8,-19 4 12,12-3 5,-12 3-1,10-6-6,-2 0-2,-8 6-17,11-9 20,-5 3-6,-6 6 13,7-9-11,-7 9-17,4-13 10,-4 13 5,1-11 7,-1 11 2,0 0 1,-8-20-19,3 13 14,5 7 7,-9-11-26,3 5 14,-2-3-6,8 9 3,-9-10 3,9 10-2,-10-8-4,10 8-1,-12-8 11,12 8-12,-8-5 6,8 5 3,0 0-14,-13-3 4,13 3 10,0 0-15,0 0 12,-19 8 4,19-8-14,-9 8 5,4-1-3,5-7 8,-7 10 4,3 0-16,4-10 10,-9 12 5,6-3 4,3-9-13,-2 18 18,2-18-16,0 15 9,0-15-12,2 12 3,2-3-5,-4-9 6,7 12-11,-7-12 7,8 7 16,-8-7-9,12 8 8,-12-8-4,13 2-4,-13-2-1,15 3 0,-15-3-5,16-3 6,-16 3-5,14-5 6,-14 5-2,13-7 4,-5 2-1,-8 5-10,12-8-2,-12 8 22,2-10-1,-2 10 0,0 0-23,-2-18 29,2 18-18,-7-10 11,7 10-14,-9-9 11,9 9-16,-13-8 9,13 8-10,-13-8 27,6 4-13,7 4-3,-24 0-5,24 0 3,-22 6 12,12-1-23,-2 2 7,2-1 8,0 3 5,1-1 8,2 2-24,4 2 11,-1-3-8,4-9-12,-2 15 16,0-4 1,2-11-2,4 15 7,1-6 6,-5-9-15,9 11-6,-5-3 8,-4-8-17,9 5 16,-9-5-12,0 0 17,0 0-12,0 0 17,20-9-17,-20 9 11,4-14-14,-4 14 30,-1-15-16,1 15 10,-3-18-19,3 18 14,-7-23-7,4 14-10,-1 1 21,4 8 7,-10-15-7,6 9 0,4 6 1,-9-11-24,9 11 16,-7-7 1,7 7-1,0 0-11,-12-5 15,12 5 4,0 0-18,-14 0 6,14 0-2,0 0 1,0 0-2,-14 8 4,14-8-9,0 0 6,0 0-14,-7 7-3,7-7-19,0 0 3,0 0-22,-3 11-23,3-11-66,0 0-72,0 0 74</inkml:trace>
          <inkml:trace contextRef="#ctx0" brushRef="#br0" timeOffset="112663.138">1956-202 1145,'0'0'-72,"0"0"14,0 0-5,0 0 19,0 0-3,0 0 17,0-14 14,0 14-8,0 0 15,0 0-2,0 0 8,0 0-7,0 0 2,-11-7 7,11 7 12,0 0-7,0 0 0,-14-3-4,14 3-4,0 0 4,0 0 11,0 0 8,-17-2-7,17 2 1,0 0 4,0 0-16,-16 2 13,16-2-7,0 0-4,0 0-1,-17 3 9,17-3 5,0 0-16,-14 6 17,9-3-15,5-3 1,-7 9-5,7-9 1,-5 12 6,5-12-3,-6 8 7,6-8-13,-2 12 11,2-12-5,-3 13-3,3-13 1,0 0-4,0 15-3,0-15 11,3 11-3,-3-11-13,4 12 7,-4-12 6,0 0-6,10 6-1,-10-6 11,0 0-12,14-2-1,-14 2 16,0 0-22,19-9 24,-19 9-7,9-10-10,-9 10 11,6-10-20,-6 10 29,5-10-10,-5 10 12,0 0-14,3-9 1,-3 9 1,0 0-6,0 0 2,0 0 4,0 0 7,0 0-13,-35 12 5,25-5 16,-5 3-9,4 3-9,2-8 13,0 5-16,1-2 0,3 1 4,5-9-2,-5 12-13,5-12-2,0 0 5,0 0-11,8 15-9,-8-15-20,0 0-11,14 3-50,-14-3-104,12-3 73</inkml:trace>
          <inkml:trace contextRef="#ctx0" brushRef="#br0" timeOffset="111710.0734">2801-265 581,'0'0'-23,"0"0"0,0 0 15,0 0-4,0 0 3,0 0 7,0 0 7,0 0 1,0 0-3,-36-1 16,36 1 2,0 0-9,0 0 2,-14 1 3,14-1 10,-14 4-11,14-4 9,-11 2-7,11-2-16,-14 3 11,14-3-3,-17 6-1,9-2 7,8-4-9,-16 5-3,7 0-2,1-2 7,8-3-2,-16 7 4,7-4 6,3 4 3,6-7-11,-15 8-10,8-1 5,2-1 13,-3-1-6,8-5-1,-13 13 6,6-6-10,-4 3-1,6-5 0,5-5-4,-15 16 5,11-10 8,-2 3-9,6-9 0,-6 10-8,6-10 3,-10 11-12,10-11 16,-2 11 1,2-11-8,-2 8-1,2-8 4,0 0 5,0 0 6,12 11-15,-12-11 6,0 0-4,16 0 19,-16 0-11,0 0-11,25-10 5,-25 10-5,15-6 8,-15 6 5,13-3-16,-5-3 4,-1 1 1,-7 5 8,7-11-4,-7 11 0,7-13-9,-5 3 3,-2 10 14,4-17-12,-4 17 11,0 0 1,-10-18-5,6 11-18,4 7 10,-8-13 12,1 6-10,7 7 0,-12-11 7,5 7 1,7 4-14,-14-6 14,14 6-11,-12-3-3,12 3 14,-21 6-12,21-6 6,-12 6 6,3-2-16,2 3 14,7-7-6,-12 15 12,5-9-6,4 1-3,3-7 9,-6 14-11,3-7 4,3-7-8,-3 12 12,3-12-17,0 0-2,7 12 24,-7-12-17,0 0-3,0 0 8,13 0-8,-13 0 8,0 0-3,14-12 8,-14 12-10,7-17 0,-7 17 15,0-15-17,0 5 1,0 10-7,-1-18 13,1 18 6,-4-18-4,-1 9-8,5 9 11,-9-12-11,4 5 22,5 7-14,-7-7 16,7 7-13,-12-4 19,12 4-17,0 0-9,0 0 5,-19 15-6,15-10 8,4-5-6,-8 16 3,8-6 2,0-10-4,0 20-2,1-5 13,1-3-14,3 2-8,-1-2 21,-1 1 3,2-5-13,-5-8-4,7 15 1,-3-6-6,-4-9 13,9 9 3,-9-9-25,0 0 14,0 0-1,0 0 14,21-11 9,-21 11-12,8-13-3,-8 13-5,5-15 4,-5 15 17,0-17-6,0 9 9,0 8-13,-1-16 6,1 16 4,-4-12-21,-2 3 7,6 9 9,-10-10-17,10 10 9,-12-7-4,12 7 6,-11-1-8,11 1 13,0 0-7,-20 2-17,20-2 19,-10 4-5,10-4-3,-8 6 10,8-6-1,0 0-5,-6 12-10,6-12-4,0 0-8,0 0 6,0 0-12,1 13 20,-1-13 5,0 0-4,0 0-4,0 0-6,0 0-13,30-10 9,-30 10 4,17-15-8,-6 6 1,3-2 1,3-5-6,2 1-1,2-11-15,5-1 0,-2-3-1,1 2 10,-3-3 3,1 0 11,-2-2-13,5-1 15,-2 3 2,0-2 16,4 1-19,-3 1 18,0 1 3,0 6 4,-2 4 4,-8 2-12,-1-1 19,-3 5 0,-3 2-12,1 3 18,-1 0-8,3 0 13,-7 0-9,3 4 15,-7 5 7,7-10-7,-7 10 3,0 0 1,1-11-13,-1 11 6,0 0 2,0 0-11,0 0 1,0 0-3,-30 22 1,18-13-6,5 1 2,-6 3-7,-2 1 11,-1 4-9,0 0-6,-10 6 3,10 1 0,-8 3-1,1-4 2,1 8 6,-1-5 4,-2 5-11,5-2 3,-4-1-3,-1 0 6,0 8 8,1-1-1,2-8-8,-2 2-8,4 0 4,0 3 2,1 3 2,3-13 4,5 2-11,-8 7-4,5-8 9,0-2 2,2 0-5,-2 0 0,3-1 8,-3 1-11,4 1 3,-3 0 1,2-1-5,-2 2 12,-5 5-3,4-7 5,0-2-5,4 2 11,-3-4-13,-1 1 3,2 2 0,0-5 3,3 2-13,-6-1 7,0 2-4,-2 0 2,2 0-4,-1-4 0,0 3 1,3-6 2,0 4-8,1-2 1,-3 3 1,1-4 0,1 1 5,2-1-10,0-1 4,-1 1 4,2-4 0,2-1-4,1 0-2,-1-1-1,4 2 8,4-9-3,-11 8-10,6-2 8,5-6-2,-7 9 5,7-9-1,-8 7-6,8-7 0,0 0-4,-8 8-9,8-8-7,0 0-2,0 0 1,0 0-10,-8 9-26,8-9-17,0 0-6,0 0-51,0 0-85,0 0-238,0 0 37</inkml:trace>
          <inkml:trace contextRef="#ctx0" brushRef="#br0" timeOffset="114241.0651">2400-812 1005,'0'0'-83,"0"0"9,0 0 15,-32 13 5,23 1 0,-8 2-26,3 4-125,-1 1 70</inkml:trace>
          <inkml:trace contextRef="#ctx0" brushRef="#br0" timeOffset="119162.6749">3112-488 997,'0'0'-40,"0"0"2,0 0-3,0 0 14,-22-24 7,22 24 18,0 0 3,0 0-9,0 0 9,0 0 13,0 0-4,-6-9-4,6 9 7,0 0 4,0 0-9,0 0 5,0 0-3,0 0 1,0 0-3,0 0 4,0 0-4,0 0 2,0 0-6,0 0 10,0 0-11,0 0 3,18-9 5,-18 9-2,11-3 14,-11 3-9,21-2 0,-12 1 9,5-1 0,2 1-13,1-1 14,-1 0-9,3 0 3,-1 4-5,6-4 16,1-1-19,0 6 7,-1-3 2,1 0-4,-3 0 2,6 0-11,-12 0 3,4 0 2,5-3 3,0 3-3,-1-1-3,-4 1 7,0 0-8,-1 0-1,0-1-1,0 1 8,-3 0-7,-2-3 6,-14 3-23,26 0 14,-16 0-5,-10 0 8,15-2-5,-15 2-1,15 1-1,-15-1-8,0 0 2,17-1-5,-17 1-8,0 0-11,0 0-17,11 0-23,-11 0-3,0 0-33,0 0-63,0 0-124,0 0 188</inkml:trace>
          <inkml:trace contextRef="#ctx0" brushRef="#br0" timeOffset="119459.4514">3482-813 764,'-8'-9'-21,"8"9"10,0 0 9,-9-7 16,9 7 1,0 0 2,0 0-6,-13-3 13,13 3 0,0 0-4,-11 19 3,5-8 23,3 4-20,-2 0 7,3 2 1,-1 8 13,0 1 4,1 1 0,1 3-10,1-3 1,-3 7-3,-2 9-1,1-7-11,4-3 2,-4 9-13,3-6-4,-1-6-29,-3-3-46,-1 3-58,4 0-154,3-3-43,-2-3 166</inkml:trace>
          <inkml:trace contextRef="#ctx0" brushRef="#br0" timeOffset="-48731.9665">2433-283 845,'0'0'-69,"0"0"9,0 0 10,0 0 6,0 0 2,0 0 0,0 0 3,0 0 10,0 0 0,0 0 8,0 0 0,0 0-1,0 0 7,0 0 3,0 0 16,0 0-12,0 0-4,0 0-5,0 0 11,-17 22 4,17-22-6,0 0-4,0 0 9,0 0 2,0 0 1,0 0-8,0 0 6,0 0 1,0 0 1,0 0-5,0 0 7,0 0 4,0 0-2,0 0-5,0 0 6,0 0 1,0 0 4,0 0 1,0 0 4,0 0 6,0 0-17,0 0 7,0 0 6,0 0-2,0 0 9,0 0-8,0 0 0,0 0-6,0 0-1,0 0 11,0 0 0,0 0-7,0 0 9,0 0 0,0 0-3,0 0-8,0 0 6,0 0 4,0 0 10,-8 7-8,8-7-15,0 0 9,0 0-12,0 0 10,0 0 17,0 0-27,0 0-9,0 0 6,0 0 12,0 0-14,0 0 8,0 0-5,0 0-4,0 0-4,0 0 10,0 0-2,0 0-9,0 0 22,0 0-4,0 0-15,0 0 0,0 0 16,0 0 0,0 0-20,0 0 11,0 0 0,0 0 12,0 0-25,0 0 6,0 0-11,0 0 26,0 0-6,28 1-8,-28-1 9,0 0 0,0 0-5,17 1-4,-17-1 12,0 0-22,16 0 25,-16 0 7,17 2-29,-17-2 1,16-2 25,-16 2 6,21 0-25,-9 0-2,5 0-3,-6 0 13,-11 0-6,27 5 2,-16-8 4,-11 3-25,26 0 36,-12-2-4,1 4-7,5-4 0,-3 2-4,2 2-6,-1-4 2,-2 2-5,2-1 2,-1 0 1,-1 3 2,-1-3 5,-2 1 4,2 1-4,-2-1 6,-13 0 2,27 0-9,-13 0-2,2 0 1,-2 0-14,3 0 7,0 0-1,2 0 22,1 2-14,-1-2-9,2 3 15,-1-3 8,-3 0-10,2-3 0,-2 3 3,2 3-4,0-3-5,1-3 6,2 1-3,-3 7-1,-2-5 3,5 0-1,0 0-13,-5 0 6,2 1 5,-2 0 14,2 1-18,0-2 0,0 0 1,-5 2 6,3-2-3,-3-2 10,0 2-3,-1 0 0,4 0 0,-3-2-11,-14 2 19,24 2-1,-10-4 4,0 4-7,0-5-4,-14 3 16,22-4-14,-11 7-7,-11-3-2,19-3 16,-19 3-21,14-2 6,-14 2 11,14 2 0,-14-2-9,0 0 3,19 0-3,-19 0-10,10 3 5,-10-3 13,0 0 2,18-3-13,-18 3 9,0 0-14,17 0 3,-17 0 5,11 0-2,-11 0-16,19 0 26,-19 0-16,19-2 4,-7 2 6,-12 0-3,19 0-19,-9 2 22,-10-2 1,19-3-13,-19 3 5,18 1 5,-18-1-4,11 5-3,-11-5 13,13 0-7,-13 0-9,0 0-5,14 0 15,-14 0 7,0 0-25,0 0-4,0 0 5,19-3 18,-19 3 15,0 0-12,0 0-13,0 0 4,11 0 5,-11 0-3,0 0-5,0 0 9,0 0-4,0 0 6,17 0-10,-17 0-2,0 0 8,11 3-5,-11-3 4,0 0 0,0 0 1,0 0-6,19-3-4,-19 3 15,0 0 5,0 0-16,0 0-20,12-2 23,-12 2-3,0 0-1,0 0 17,19 0-24,-19 0 11,0 0 6,16-1-5,-16 1-11,17 0 18,-17 0 0,14 1-14,-14-1 4,14 0-10,-14 0 14,16 0 4,-16 0-5,12 2 2,-12-2 1,0 0-1,19 0 3,-19 0-11,14 0 15,-14 0-12,19 3 19,-9-6-17,-10 3 8,14 3-1,-14-3-4,19-3 7,-19 3-8,20 0 3,-12 0-9,-8 0 15,19 0-10,-8 0 10,-11 0-9,22-2 4,-11 0-22,-11 2 13,22 0 8,-11 0-7,-11 0 9,14 1-14,-14-1-3,14-1 8,-14 1 6,19 2-8,-19-2 0,17 0 5,-17 0 6,19 0-7,-10 0 7,-9 0-6,19-1-1,-19 1 3,14-1-2,-14 1-4,16-2 5,-16 2-12,17 0 18,-17 0-9,14 2 1,-14-2-5,14-2 8,-14 2-6,14-3 5,-14 3-6,0 0 2,16 3 3,-16-3 2,14 2 15,-14-2-15,0 0-8,17-2 1,-17 2 10,10 2 7,-10-2-11,0 0 6,16-2 4,-16 2 0,0 0-2,14 0 7,-14 0-9,0 0-9,0 0 0,17 0 14,-17 0 2,0 0-13,0 0 2,0 0 2,0 0-3,14 0 1,-14 0-7,0 0 2,0 0 8,0 0-1,0 0-4,9-5 6,-9 5-4,0 0-4,0 0-7,0 0 17,0 0-3,0 0-10,0 0-3,0 0 6,0 0 3,0 0-8,0 0 8,10-1-10,-10 1 9,0 0 1,0 0-7,0 0 13,0 0-6,0 0-4,0 0-4,0 0 10,0 0-3,0 0-6,0 0 13,0 0-20,0 0-23,0 0-25,0 0-19,0 0-62,0 0-247,0 0 101</inkml:trace>
          <inkml:trace contextRef="#ctx0" brushRef="#br0" timeOffset="126958.9376">4761-226 545,'-17'0'-30,"17"0"-5,0 0 9,0 0 9,-14 0 3,14 0 9,0 0 6,0 0-3,-16 3 0,16-3 6,0 0 0,-14 0 1,14 0 14,-12 3-4,12-3 5,-14 3-10,14-3 10,-10 1 0,10-1 4,-14 5-12,14-5 9,-14 0-12,14 0 8,0 0-2,-16 2-11,16-2 10,0 0 5,-14 4 0,14-4-1,0 0-2,-14 0-10,14 0 10,-12 2 3,12-2 7,0 0-18,0 0 4,-16 3-2,16-3 8,0 0-12,0 0-7,0 0 15,-10 1-16,10-1-4,0 0 11,0 0 10,0 0-5,-9 5-11,9-5 2,0 0-14,0 0 20,0 0-14,0 0 14,0 0-7,0 0 4,0 0-12,0 0 9,0 0 6,0 0-17,0 0 19,0 0-1,0 0-16,0 0 9,0 0 2,0 0-4,0 0 11,0 0 1,0 0-6,0 0 2,0 0 8,0 0-1,0 0-8,0 0 21,0 0-3,35-11-8,-35 11-8,0 0 23,12-4-22,-12 4 14,14-1 3,-14 1-26,0 0 20,19-6-4,-10 4-9,-9 2-1,16-5 2,-8 2 6,-8 3-3,20 0 6,-12-3-7,-8 3 2,16-4-2,-16 4-4,14-2 9,-14 2-11,17-1-7,-17 1 8,16-2 3,-7-1-10,-9 3 0,19-6 11,-9 3-3,-1 1-3,-9 2 15,19-4-15,-10 1-4,-9 3 14,22-3-1,-13 0-7,1 1 8,-10 2-1,23-4-6,-23 4 0,19-2-16,-9 1 15,-10 1 2,18-1 1,-18 1-12,16-1 4,-16 1 3,17-1-10,-17 1 11,14 1-4,-14-1 3,0 0-6,15 1 7,-15-1 4,0 0-1,15-1 1,-15 1-6,0 0-7,0 0-7,13 0 13,-13 0-7,0 0 0,0 0 7,14-1 6,-14 1-7,0 0 4,0 0 3,14-2-1,-14 2-8,0 0 9,0 0-19,0 0 18,14-2 4,-14 2-11,0 0 2,0 0-3,0 0-6,0 0 10,11-2 0,-11 2-10,0 0 12,0 0-8,0 0 7,0 0 6,0 0-6,0 0-6,0 0 2,0 0 11,0 0-8,0 0-1,0 0 5,14-3 3,-14 3-17,0 0 8,0 0 4,0 0 4,0 0-13,0 0 20,0 0-4,0 0-8,0 0 0,0 0-3,0 0 4,0 0-4,0 0-7,0 0 10,0 0 4,0 0-3,0 0-5,0 0 6,0 0-9,0 0 8,0 0-7,0 0-6,0 0 8,0 0-6,0 0 3,0 0-2,0 0 3,0 0 3,0 0 8,0 0-4,0 0-2,0 0 7,0 0-1,0 0-13,0 0 14,0 0-1,0 0-14,0 0 0,0 0 2,0 0 8,0 0-1,0 0-13,0 0 11,0 0 3,0 0 0,0 0-19,0 0 8,0 0 11,0 0-5,0 0 4,0 0-10,0 0 7,0 0 4,0 0-6,0 0 12,0 0-4,-30 18 6,30-18-6,0 0-6,-7 12-10,7-12 12,0 0 2,0 0-10,3 15 6,-3-15 1,4 11-4,-4-11 7,7 10-11,-7-10 6,9 11-3,-4-5 0,-5-6 10,12 7-5,-12-7 4,13 4-4,-13-4-9,16 5 3,-10-3 9,-6-2-4,17 0-4,-17 0 7,16 1-7,-16-1-6,19-1 12,-19 1-12,14-5 1,-5 2-4,-9 3 6,13-10-14,-7 2 7,2 3-1,-8 5 8,5-10 5,-5 10 0,1-12-8,-1 12-10,3-12 9,-3 12 18,0 0-2,-9-21-9,4 15-1,-1 0 11,6 6-1,-13-9-3,13 9-6,-14-9-2,8 7-5,6 2 11,-13-6 5,13 6-9,-9-3 2,9 3 4,0 0 3,0 0 8,-24 3-20,24-3-7,-12 4 4,12-4 18,-14 8 1,9-1-9,5-7 2,-11 16 4,6-10-3,-2 3-6,5-2 5,2-7-4,-3 16-11,3-16 19,-2 16-13,4-6 10,-2-10 0,3 15-3,2-7 0,-5-8-8,9 14 0,-1-8 1,-2 1 17,-1-2-5,4 1-11,-9-6 9,13 6-7,-13-6 9,0 0 5,11-1-15,-11 1-2,0 0 13,0 0 9,11-14-25,-11 14 7,3-11 16,-3 11-1,-3-15-25,3 15 13,0-15 7,0 15-11,0 0 17,-2-17-18,2 17 4,-6-10 1,6 10-8,-8-6 10,8 6-13,0 0 22,0 0-14,0 0 2,-17 3-1,17-3-7,0 0 18,-14 11 4,14-11-19,-7 11 3,7-11 9,-4 11-14,4-11 4,0 0 0,-3 12-20,3-12 4,0 0-25,-2 11-6,2-11-19,0 0-37,0 0-81,0 0-92,16 8 203</inkml:trace>
          <inkml:trace contextRef="#ctx0" brushRef="#br0" timeOffset="129365.0351">5105-239 435,'0'0'-1,"0"0"14,0 0 7,0 0 3,0 0 5,0 0 0,-5 6 1,5-6 3,0 0 8,0 0-15,0 0-9,0 0 31,0 0-18,0 0 2,0 0-22,0 0 16,0 0-7,0 0 5,0 0-7,0 0 7,0 0 2,0 0-26,0 0 20,0 0-1,0 0 5,0 0-1,0 0 20,0 0-11,0 0-9,0 0 8,0 0-1,0 0 4,25 4-8,-25-4 2,0 0-11,17-7 2,-17 7 1,16-7-12,-6 5 4,2-5 6,-1 1-5,2-1 6,4-2-7,-1 0-1,1 0 10,3-6-9,4 5 12,-4-5-10,2 2-5,3 2-1,-3-3 6,8-6-6,-3 4 6,4-4 4,0 1-14,-7 3 8,9-4-5,-2-2 6,2 1-17,-3 2 15,6-1-4,-3 2 5,0-2-9,1 1-1,2 2 0,-3-3 14,3 0-16,0 2 7,-1 0 0,-10 3 4,8-3 0,0-2-3,-2 3 8,-6 4-4,-3 2 1,-3 1-10,2 0 12,-3 0 2,-1 0-10,-1 1 2,1-2 3,-3 0-1,0 4-4,-3 0 8,-1 1-2,2 0 1,-7 2 14,-5 4-9,14-8-10,-6 3 3,-8 5 3,8-5 5,-8 5-8,0 0-2,12-5 1,-12 5-9,0 0 0,0 0-5,0 0-12,0 0-9,0 0-12,0 0-9,0 0-29,0 0-24,0 0-27,0 0-48,-45 16-273,36-7 45</inkml:trace>
          <inkml:trace contextRef="#ctx0" brushRef="#br0" timeOffset="133021.0341">5317-1272 586,'0'0'-12,"0"0"12,0 0-9,-2-11 14,2 11 6,0 0 9,0 0-3,-3-10 5,3 10 6,0 0 4,0 0-10,0 0 6,0 0-10,0 0 5,0 0 13,-5-11-13,5 11 7,0 0-4,0 0 2,0 0 5,0 0-6,-3-11-2,3 11 8,0 0-3,0 0-6,0 0 3,0 0 3,-2-10-14,2 10 7,0 0-13,0 0 5,-4-12 13,4 12-1,0 0 1,0 0 2,-5-11-8,5 11 0,-3-9-8,3 9 2,0 0-5,-6-15 6,6 15 3,-5-8-6,5 8-5,0 0 6,0 0 5,-3-11 1,3 11-5,0 0 0,0 0-2,-2-11-3,2 11-9,0 0 16,0 0-10,-3-11-1,3 11 3,0 0-10,0 0 12,0 0-5,0 0 0,0 0-8,0 0 5,0 0 2,0 0-1,0 0 2,0 0 9,0 0 4,-6 36-10,6-25 4,0 7 6,0-4-6,-3 5 7,3-2-5,3 7 7,-8 2-10,5-1 4,-3-2 4,1 2 7,-1 4-1,2-4-1,-2 5 0,3 1-2,0 0 1,-2 2-2,4-3-3,-2 5 8,-2-4-9,-1-1-5,3 1 4,-2-1-8,-1-5 0,2-1 1,0-2-1,1 1 0,0-3 4,0-4-4,-1 1-3,-2-2-1,6-3 1,-6 3 3,3-2-4,0-13 1,3 20-6,-2-11 5,-1-9 0,0 14-2,0-14-1,0 16 4,0-16-5,0 15 3,0-15-7,-4 12 0,4-12 2,0 0-8,-3 16-8,3-16 1,0 11-6,0-11-15,0 0-14,-7 8-11,7-8-15,0 0-38,0 0-25,0 0-25,0 0-84,0 0-219,0 0 25</inkml:trace>
          <inkml:trace contextRef="#ctx0" brushRef="#br0" timeOffset="133739.7116">5735-1390 1140,'8'-9'-63,"-8"9"-1,0 0 18,0 0 4,0 0 21,0 0 8,0 0 3,0 0-2,0 0 2,0 0 26,0 0 4,0 0-25,0 0 22,0 0 2,0 0 7,-30 16 7,21-8-8,-2 1 19,1-4-22,-5 4-3,-3 1-9,-5 3 21,4 0-4,-3-1-22,-12 9 10,10-6 0,-1-4-6,-5 5 4,7-1 10,1-2-18,0-2 10,5-1 0,1 0-3,-3 0 8,5-1-4,0 2-2,5-1-2,-1-2 7,4 1-9,0 0 3,-1 1-2,3 1-4,-1-2 2,5-9-3,3 18 0,-3-18 3,3 15-1,2-6 1,0-1-4,4 2-1,-1-1 6,3 1-8,-2-1 7,7 2 1,-2 0 1,0-1 2,3 2 0,0 0-9,2 2 21,-3 1-18,3 0 14,-2 0 4,-1-5-15,1 3 12,2 0-6,-2 5-2,-1-4 7,1-1 0,-1-2-2,1 4-12,-1-3 10,2-3-5,-3 1 4,-1 1-3,0-2-3,0 1 3,-3-4 5,1 3-8,-4-4 2,0-2-12,0 4 5,-8-7 1,11 11-5,-3-8 0,-8-3-1,9 9 5,-9-9-1,8 10-6,-8-10 14,11 9-10,-8-4-3,-3-5 3,8 10 0,-2-4-14,-6-6 5,6 11-20,-6-11-4,4 7-14,-4-7-14,6 10-26,-6-10-34,3 10-51,-3-10-290,0 13 33</inkml:trace>
          <inkml:trace contextRef="#ctx0" brushRef="#br0" timeOffset="130021.2955">5525-503 1139,'-14'3'-59,"14"-3"6,-11 6 16,11-6 5,0 0 11,-14 6 10,14-6 11,-9 7 0,9-7-9,0 0 11,0 0-7,-15 4 17,15-4-15,0 0 3,0 0-4,0 0 15,0 0-4,-5 6 7,5-6 4,0 0-2,0 0 6,0 0 2,0 0 19,0 0-2,18 15 2,-18-15-2,8 5 0,-8-5-4,17 7-14,-9-4 3,-2 6 6,5-3-1,-3 2-7,6-1 7,0 1-7,0 3 0,2 1 2,3-4-4,-2 1 1,2-1 2,4 4-2,-1-3 3,-3 1 1,0 2-1,3-1 0,0-2-3,1 1-15,-4-2 14,0 1-2,1-3 0,-2 3-12,-6-2 1,4-2 3,-4 1 8,0-3-13,0 0 0,-3 0 1,-9-3-5,16 5-1,-8-3 3,-8-2-4,12 2 4,-12-2-4,0 0 5,13 4-9,-13-4 7,0 0-1,0 0-7,12 5 5,-12-5-1,0 0-8,0 0-8,11 2-2,-11-2-2,0 0-10,0 0-13,0 0-5,0 0-11,0 0 8,15 0-18,-15 0-5,0 0-20,0 0-18,0 0-34,0 0-234,0 0 108</inkml:trace>
          <inkml:trace contextRef="#ctx0" brushRef="#br0" timeOffset="124443.4796">5815-307 780,'0'0'-51,"0"0"6,-6-6 5,6 6 7,0 0 7,0 0-4,0 0 7,0 0 5,0 0 0,0 0 16,0 0-10,0 0 15,0 0 2,0 0-10,0 0 14,0 0-5,0 0 0,0 0-13,-11-7 19,11 7-7,0 0 7,0 0-1,0 0 1,0 0-3,0 0-1,0 0 12,0 0-8,0 0 2,0 0-2,0 0-3,0 0-11,0 0 9,0 0-8,-11 17 9,11-17-5,0 0-13,0 11 11,0-11 2,0 0-9,0 0 7,0 15 0,0-15 6,0 0-8,0 0 13,8 11 3,-8-11-18,0 0 13,0 0-9,6 10-8,-6-10 20,0 0-8,0 0 2,10 4-2,-10-4-2,0 0-1,0 0-8,0 0 12,0 0-6,0 0-4,0 0 17,0 0-7,20-12-1,-20 12-8,0 0 24,0 0-25,3-10-3,-3 10 13,0 0-10,0 0-1,0 0 15,0 0-6,0 0-10,0 0 6,0 0 6,0 0 12,0 0-18,0 0 11,0 0-15,0 0 17,0 0-16,0 0 9,0 0-15,0 0 19,0 0-6,0 0-4,0 0 10,0 0-7,-19 22-8,19-22 7,0 0-5,0 0 12,0 17-10,0-17 1,0 0 3,5 12 4,-5-12-11,0 0 5,4 9 3,-4-9-6,0 0 5,0 0 9,0 0-18,0 0 10,0 0 1,0 0-5,0 0 4,0 0 4,0 0-6,27-14 4,-27 14-8,0 0 6,0 0 9,0 0-17,0 0 12,0 0-1,0 0 5,0 0-8,0 0-2,0 0 12,0 0-10,0 0 8,0 0-6,0 0-5,0 0 15,0 0-21,-3 17 13,3-17 0,0 0-16,0 0 23,6 10-18,-6-10 6,0 0 3,8 6-1,-8-6-13,0 0 4,9 5 6,-9-5 10,0 0-4,10 5-13,-10-5 18,0 0-16,0 0 11,0 0-6,0 0 2,0 0-5,0 0 11,0 0-4,0 0-8,0 0 1,11-14-8,-11 14 11,0 0-1,0 0 3,0 0 9,0 0-6,0 0 2,0 0-6,0 0 3,0 0 8,0 0-9,0 0 3,-38 9-2,38-9 2,-9 12-8,9-12 0,-2 8-2,2-8 1,-4 13 5,4-13 5,-2 10 4,2-10-12,0 0-5,0 15 6,0-15 4,0 0-5,0 0 1,0 0-5,8 5 6,-8-5 14,0 0-20,0 0-5,0 0 10,0 0 20,0 0-24,20-16 4,-20 16 4,0 0 6,0 0-5,-3-15-9,3 15 8,0 0-4,0 0 3,0 0-3,0 0-4,-6-17-3,6 17 11,0 0-7,0 0-1,0 0 14,-8-10-9,8 10-3,0 0 4,0 0-6,-6-5 1,6 5 4,0 0 5,0 0-18,0 0 0,0 0-9,0 0-3,0 0-14,0 0-1,0 0-30,-27 8-144,27-8 73</inkml:trace>
          <inkml:trace contextRef="#ctx0" brushRef="#br0" timeOffset="128162.0521">5986-314 708,'0'0'-33,"0"0"-8,-16 0 10,16 0 3,0 0 11,-14 5-3,14-5 10,-9 4-7,9-4 17,-11 7 10,3-3-13,8-4 3,-10 6 2,10-6 6,-13 5 3,6-1 4,7-4-3,-9 8 0,9-8 7,-14 10-12,6-5 18,8-5-8,-9 11 6,5-4 0,4-7-16,-9 9 4,9-9-3,-1 11-9,1-11 6,0 0 9,0 13 1,0-13-12,0 0-1,10 11 9,-10-11-3,8 4-9,-8-4 5,14 3-6,-14-3 3,0 0-10,22-3 8,-22 3 8,11-6-13,-2 0-2,-9 6 0,10-12-1,-2 6 1,-8 6-5,6-15 9,-3 11-4,-3 4 0,2-15 2,-2 15-2,0 0 3,-5-20-7,5 20 5,-6-8 4,6 8-13,-11-10 16,11 10 9,-11-4-7,11 4-10,0 0 23,-22 6-24,22-6 5,-11 8 11,5-1-15,6-7 17,-10 11-2,7-3-3,3-8-9,-5 15 9,5-15-4,-1 11 9,1-11-9,0 0-6,-2 12 10,2-12-10,0 0 10,0 0-3,16 4-6,-16-4 0,0 0 4,14-2-6,-14 2 8,0 0 2,21-4 2,-21 4 2,9-6-3,-9 6-7,11-9 6,-11 9 1,8-6-11,-8 6-2,0 0 15,0 0-7,0 0 8,0 0 5,0 0-9,0 0 12,0 0 4,-19-15-8,19 15 4,0 0 2,0 0-16,0 0 4,0 0 5,0 0 2,0 0-10,0 0-1,0 0-5,0 0-5,0 0-3,0 0-14,0 0 2,0 0-4,0 0 5,0 0 1,0 0 13,0 0-9,0 0 8,0 0-18,0 0 16,0 0 8,0 0-6,0 0 3,0 0-4,0 0 9,22-9-1,-22 9 0,3-8 3,-3 8 3,8-6-10,-8 6 4,0 0 13,6-9-7,-6 9 5,0 0-3,0 0-9,6-8-1,-6 8 9,0 0 5,0 0-8,0 0 9,0 0-9,0 0 6,0 0 1,0 0-5,0 0 8,0 0-5,0 0-19,0 0 16,0 0-34,0 0-10,0 0-30,0 0-83,0 0 53</inkml:trace>
          <inkml:trace contextRef="#ctx0" brushRef="#br0" timeOffset="130630.55">5909-226 979,'-17'-6'-53,"17"6"10,0 0 3,0 0 8,-14-4 15,14 4-2,0 0 21,0 0-15,-8-3 19,8 3-3,0 0 10,0 0 11,-8-11-16,8 11 20,0 0-12,0 0 3,0 0 2,0 0-9,0 0 17,0 0-12,-1-9-19,1 9 13,0 0 17,0 0-4,0 0-4,0 0-4,0 0-7,30-3 4,-21-2 2,5 5-14,0 0 23,3 0-16,-1-2-1,6-2 7,1 9-6,3-6-5,0 1-3,4-2-19,3-1-25,-2 0-35,4-2-103,10-1-102,-9 2 197</inkml:trace>
          <inkml:trace contextRef="#ctx0" brushRef="#br0" timeOffset="131349.2716">5909-273 728,'0'0'-34,"-14"0"0,14 0 11,0 0 12,-14-1-6,14 1 6,0 0 1,0 0 11,-14 0-24,14 0 25,0 0-11,0 0 7,0 0 5,0 0 3,0 0-4,0 0 12,0 0-5,0 0-7,0 0 11,28-15-17,-28 15 15,17-5 3,-4 5 4,-1-2-4,2 0-1,-1-1-4,3 0 8,-2 2-9,3-1 0,4 0 2,2-1 4,-6 1-3,8-1 10,-3 1-2,4-3-11,-3 3 9,2 0-23,0-2 13,3 2-2,-2-3 1,3-1-1,1 4-4,-2-1 4,5-1-3,-9 1 2,2 0-11,6 3-1,0-3-14,-7 3-4,-2-1-18,1 0-47,0 2-129,-1-1 75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1:33.9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C7D5AE-40E8-4BF6-9F58-930CD8F2E8A2}" emma:medium="tactile" emma:mode="ink">
          <msink:context xmlns:msink="http://schemas.microsoft.com/ink/2010/main" type="inkDrawing" rotatedBoundingBox="17205,16644 22717,16852 22640,18917 17127,18710" semanticType="callout" shapeName="Other">
            <msink:sourceLink direction="with" ref="{1547A23C-D68A-4EA7-89DE-5CEBAEA0CA91}"/>
            <msink:sourceLink direction="with" ref="{AFBD83A0-0E40-4ABE-A6B1-DB7BCFAE0E84}"/>
          </msink:context>
        </emma:interpretation>
      </emma:emma>
    </inkml:annotationXML>
    <inkml:trace contextRef="#ctx0" brushRef="#br0">100-575 240,'0'0'45,"-5"-11"-14,5 11-12,0 0-10,0 0-6,0 0-13,-9-6 25,9 6 9,0 0-9,0 0-7,0 0 8,-10-4 0,10 4 6,0 0-9,0 0 5,0 0 12,-9-5-12,9 5-8,0 0 1,0 0 10,0 0-17,0 0 14,0 0-14,0 0 6,0 0-7,-9-6 14,9 6 6,0 0-17,0 0 4,0 0-1,0 0-3,0 0 2,0 0 16,0 0-15,0 0-4,0 0 1,0 0 6,0 0 6,0 0-3,0 0 9,0 0-23,0 0 9,0 0 4,0 0 6,0 0-3,0 0-1,0 0 0,0 0-8,0 0 13,0 0-16,0 0 1,0 0 9,0 0-13,0 0 10,0 0 3,0 0-13,0 0 2,0 0 11,0 0-6,0 0-6,0 0-6,0 0-2,0 0 5,0 0 7,0 0 1,0 0-1,0 0-1,0 0-9,0 0 5,0 0-3,0 0 3,0 0 9,0 0-1,0 0-9,0 0 1,0 0 4,0 0-1,0 0 0,0 0 6,0 0-7,0 0 10,23-8-5,-23 8 4,0 0-8,16-2 7,-16 2-13,17 0 6,-17 0-2,14 0 0,-14 0 0,22 0-8,-22 0 11,16 0-3,-5 0 5,-11 0-1,22 0-4,-13 2-5,-9-2 8,23 0 6,-10-2-7,-13 2 7,19 2-9,-8-2 6,0 1-6,-11-1 1,22-1 4,-22 1 1,19 3-6,-7-3 1,-12 0-1,22 1 1,-9 1 2,1 0-1,0-1-6,0-2-9,-4 2 12,4 0-5,3-1 2,-2-1 12,1 6-11,3-5 17,-2 2-11,2-2-6,-2 1 11,-1 1-14,-2-2 10,3 0-14,-1 0 8,1 3 6,-1-3-8,1-3 4,2 7-6,-2-5 2,1 2-14,3-1 20,-5 2-1,3-4-2,-2 4 0,-1-2-9,3 0 2,-1 1 7,0-2 0,-2 1 7,-1 1-22,1-1 23,-2 0-12,2 0-8,2 0 16,-2 0-11,2-1 2,0 4 1,-4-3 12,5 1-17,-2-1 3,2 0-1,-3 2 5,-2-2-2,3-2 0,-3 2-14,2 2 17,-2-4 3,0 2-1,0 0-1,-14 0 0,27 0 6,-13 0 5,0 0-4,0 0-14,0 0 0,-14 0-2,24 0 10,-15 0 5,-9 0 4,24 2-22,-15-4 11,-9 2 0,24 0 1,-15 2-3,-9-2 8,21-2-12,-7 2 11,-2 0 4,2 0-7,-2 3-1,6-6 7,-4 3-16,5 0 10,-2 0-12,-1 0 9,1 0 3,2 0-2,0 0-8,0-3 9,-3 5-14,1-5 10,1 3 4,-2 1 4,1-1-11,-5 2 5,-12-2-4,21 0-8,-11 1 13,-10-1-2,18 0-1,-18 0-1,15 0 2,-15 0 7,0 0-6,14 0 7,-14 0-7,0 0-6,0 0 1,16-1-5,-16 1 21,0 0-13,0 0-6,0 0 14,14 0-4,-14 0-13,0 0 15,14 1-2,-14-1-8,0 0 11,14-4 2,-14 4-7,14 0 12,-14 0-17,0 0 7,19 0 1,-19 0-7,14 0 2,-14 0 4,0 0 0,14 0 0,-14 0-21,0 0 32,14 1-20,-14-1 11,0 0-3,0 0 2,0 0-10,14 2 20,-14-2-18,0 0 1,0 0 4,0 0 0,0 0 5,15 0-4,-15 0-8,0 0-1,0 0 12,0 0-6,12 1 24,-12-1-26,0 0 8,0 0 3,19-4-12,-19 4 4,14 0 1,-14 0-2,0 0-1,20 0-1,-20 0 16,17 3-15,-17-3-1,15 1 4,-15-1 4,14 0-4,-14 0-12,14 0 8,-14 0 0,11 0 11,-11 0-11,0 0 6,17 0 10,-17 0-10,0 0-12,14 0 8,-14 0 18,0 0-23,0 0 11,14 0-1,-14 0-8,0 0-2,0 0 13,16 0-13,-16 0 17,0 0-2,0 0-22,14 0 8,-14 0 27,0 0-32,0 0 17,0 0-6,13-3-6,-13 3 11,0 0-12,0 0 20,0 0-12,0 0-2,0 0-2,0 0 3,0 0 6,0 0-11,0 0 14,14 0-9,-14 0 11,0 0-8,0 0 2,0 0-7,0 0 8,0 0-10,0 0 1,0 0-5,0 0 7,0 0-2,0 0 7,0 0 4,0 0-11,0 0 17,0 0-12,0 0 11,0 0-9,0 0 1,0 0-1,0 0-8,0 0 12,0 0-13,0 0 6,0 0-5,0 0 1,0 0 5,0 0-16,0 0 17,0 0-4,0 0 2,-46 3 5,46-3-5,-30-1 9,12 1-15,-1-2 6,0 2 6,-5 0-17,-2 2 6,-4-1 13,-6-1-11,8 2-2,-5-4 4,-2 2-9,2 0 9,0 0 0,-18 3-5,13-4 3,2 2-8,-13 1 4,9-2 2,2 0 0,5 0 0,0-2 4,-4 4-2,4 0 2,0-1-14,7-1 9,-5 0 3,6 2 5,-3-2-3,4 0-6,-2-2 2,2 4 10,-1-4-15,3 1 7,2 1 0,1 0 1,-3 0-2,-1 0 3,4 0 6,0 0-18,3 1-4,-3 1 3,-4-2-10,4 1 7,0-2-16,-5 2 5,-2-2-1,2 2 9,-1-1-10,-1 0 17,2 0-5,-1 0 4,-1 0 10,2 0-6,-1-1-2,1-1 9,-2 4-11,-1-1 14,2-1-13,-3 0-23,-5 0 2,3 1-5,-3 1-1,0-1 6,-3-2 1,9-1 1,-1 2 7,6 2 5,-9 1-3,1 4-4,0-5-14,5 2-26,2-1-122,1 2 64</inkml:trace>
    <inkml:trace contextRef="#ctx0" brushRef="#br0" timeOffset="5718.3645">245 50 356,'0'0'-9,"0"0"5,0 0 9,0 0-7,0 0 6,0 0 2,0 0-4,0 0 2,0 0 3,0 0 10,0 0-5,0 0-1,0 0 3,0 0 2,0 0-6,0 0-6,0 0 9,0 0-14,0 0 20,0 0-22,0 0-1,0 0 1,0 0 15,0 0-12,0 0 16,0 0-12,0 0 2,0 0-3,0 0 12,0 0-7,0 0 1,0 0 4,0 0-4,0 0 0,0 0-7,0 0 1,0 0-6,0 0 1,0 0 5,0 0 3,0 0-8,0 0 7,0 0-5,0 0 0,0 0-4,0 0 11,0 0-7,10 7 8,-10-7 0,0 0 9,14 0-15,-14 0 11,0 0-13,0 0 2,19-4 2,-19 4 9,11 2-10,-11-2 3,0 0 12,19 0 10,-19 0-12,17 2 13,-17-2-30,16 0 8,-16 0 10,20 0-1,-20 0-7,19 1-3,-11-2 3,-8 1 1,20 2 3,-9-2-4,-11 0-6,16 0 6,-16 0-2,20 0-1,-20 0-4,19-1 7,-8 1-1,-11 0-3,19 0 0,-7 3-1,-12-3-5,19-2-1,-8 1 10,-11 1-12,22 0 20,-11 0-16,-11 0-12,25 1 16,-14-2 8,-11 1-17,24-1 19,-10 2-5,0-1-17,2-1 9,-4 2 2,2 0 0,0-3-9,-14 2 5,26 0-1,-12 0 21,0 0-11,3 0 3,-3 1-10,0-1 0,0 0-14,-14 0 12,25-1 14,-10 1-7,-1-2-3,3 0-1,-3 2-5,0-1 6,5 0 10,-5 0-10,6 2 1,-5-3 13,3-2-8,1 3-1,5 0 12,-3 1-4,-2-3-1,0 3-8,2 0 6,-4 0 8,6 0-15,-7 0-14,3 0 12,-2-2 5,4 2-18,-4-2 11,3 1 12,-3 0-13,2 1 6,0 0-6,0 0 7,-3 0-14,2 1 1,4-2-11,-1 1 19,2-3 7,-1 3-12,3-1 4,-1-1-10,-5 4 15,0-4-10,4 1 10,-4 1-13,0 0-2,2 0 12,0 0-4,-2-2 6,4 0-6,-4 2 1,0 2 7,0-4-5,3 2-13,-2-2 25,-1 1-16,0 0 7,-2 1-7,6 2-3,-7-2 2,3 1 0,-2 0 5,-1-2-2,1 2-1,-1-1 2,1-1 4,-1 0-14,-2 1 5,0 0 2,-14 0 0,24 0-10,-10 0 16,-14 0-2,21 1 0,-11-2 3,-10 1 1,21-1-4,-12 0-5,-9 1 1,23-1-2,-13 1 10,-10 0 1,23 2-4,-13-3-1,-10 1-6,22-1 11,-11 1-7,-11 0 1,22-2 2,-11 2-3,-11 0-3,23-1 4,-10 0-7,-13 1 8,18-1 1,-18 1 11,21-1-16,-12 2 5,-9-1 0,22 0 0,-11-1-14,-11 1 17,19-2-4,-19 2-2,17 0-3,-17 0-1,14 0 0,-14 0 2,13 2 11,-13-2-12,15-2-2,-15 2 13,0 0-6,15-2 1,-15 2 0,0 0 1,14 2-5,-14-2 1,0 0 4,0 0-1,11 0 3,-11 0-1,0 0 11,0 0-9,0 0 9,0 0 7,0 0-16,0 0 0,0 0 7,0 0-15,0 0 15,0 0-4,0 0 6,17 0-19,-17 0 5,0 0 6,0 0-13,0 0 6,0 0-4,0 0 2,0 0-14,0 0 8,0 0-16,0 0-12,0 0-1,0 0-16,0 0-31,0 0-50,0 0-228,0 0 127</inkml:trace>
    <inkml:trace contextRef="#ctx0" brushRef="#br0" timeOffset="39309.7898">2248-622 1022,'0'0'-99,"0"0"11,0 0 9,0 0 9,0 0 18,0 0 11,0 0 1,0 0 12,0 0 8,0 0-1,0 0 8,0 0-3,-12 3 7,12-3-6,0 0 8,0 0 0,0 0-5,0 0 13,0 0-4,0 0-2,0 0 2,0 0-1,0 0-1,0 0-1,0 0 17,-7 7-18,7-7 7,0 0 1,0 0-7,0 0 8,0 0 7,0 0-4,0 0 8,0 0-7,0 0-3,0 0 15,0 0-6,0 0-4,0 0-8,-4 10 5,4-10 2,0 0-5,0 0-7,0 0 15,0 0-5,0 0-10,0 0 13,0 0 4,0 0-6,0 0-1,0 0 13,0 0-7,0 0-1,0 0-8,0 0 22,0 0-11,0 0 17,0 0-14,0 0 3,0 0-8,0 0 3,0 0 9,0 0-3,0 0-12,0 0 7,0 0-8,0 0 3,0 0 0,0 0-5,0 0 5,0 0 0,0 0-8,0 0-4,0 0 11,0 0 13,0 0-17,0 0-5,18 10 0,-18-10 1,0 0 10,0 0-5,12 0-14,-12 0 8,0 0 9,12 5 2,-12-5-4,9 1-8,-9-1 2,0 0 15,15 2-7,-15-2-13,0 0-3,15 1 12,-15-1-4,0 0 9,16 2 4,-16-2-16,11 2 2,-11-2 4,11 1 12,-11-1-6,14 2 6,-14-2-10,19 1-10,-19-1 7,14-1-4,-14 1 21,22-2-23,-22 2 3,20 0 6,-10 0 6,4 2-21,-14-2 8,25 1 17,-14-1-11,3 0-14,-3 1 15,3 2 3,-14-3-15,24 0 4,-15 0 12,-9 0-13,22 0-8,-22 0 11,22-1 2,-22 1 5,17 0-8,-17 0-2,17 1-13,-17-1 20,15 1 5,-15-1 2,15 0-20,-15 0 21,14 0-16,-14 0 7,13 0-7,-13 0 5,11 0-8,-11 0 10,0 0 4,20 0-11,-20 0 5,13 0 2,-13 0-5,17-1 5,-17 1-14,14 1 17,-14-1 9,14 0-15,-14 0 4,14 0-3,-14 0 9,14-2-7,-14 2-2,0 0 9,14 1-8,-14-1 12,0 0-22,15 0 2,-15 0 7,0 0 2,12 1-6,-12-1 13,0 0-1,0 0-13,16-1 18,-16 1-13,0 0-5,0 0 2,14-1 9,-14 1 4,0 0-5,0 0-3,0 0-8,0 0 0,0 0 18,0 0-2,0 0-1,0 0 2,11-3 1,-11 3 8,0 0-9,0 0 2,0 0 2,0 0-1,0 0-2,0 0 1,0 0 9,0 0-27,0 0 20,0 0-7,0 0 2,0 0-11,0 0 12,0 0-9,0 0-5,0 0 4,0 0 3,0 0-6,0 0 8,0 0-5,0 0 4,0 0-4,0 0-8,0 0-18,0 0-23,0 0-40,0 0-19,0 0-144,0 0-33,-44 9 200</inkml:trace>
    <inkml:trace contextRef="#ctx0" brushRef="#br0" timeOffset="42043.9505">1380 106 700,'0'0'-49,"0"0"3,0 0 7,0 0 9,0 0-4,0 0 4,0 0 8,0 0-2,2-13 14,-2 13 4,0 0-3,0 0 0,0 0 1,0 0 8,0 0-4,0 0 4,0 0 10,0 0-3,12-4 5,-12 4-1,0 0-10,0 0 3,0 0 4,0 0 0,0 0 8,0 0-6,0 0 4,0 0-1,0 0 4,0 0-4,0 0 2,0 0 6,0 0 16,0 0-8,0 0 2,0 0-14,0 0 13,0 0 6,9-6-24,-9 6 15,0 0-4,0 0-15,0 0 15,0 0-13,0 0 12,0 0-9,0 0-17,0 0 13,0 0 3,0 0-8,0 0 20,0 0-25,8-7 17,-8 7-12,0 0 13,0 0 0,0 0 4,0 0 7,0 0-12,0 0 5,0 0 6,0 0-9,0 0-7,0 0 16,0 0-6,0 0-4,0 0-6,0 0 4,0 0-3,0 0-6,0 0-6,0 0 10,0 0-8,0 0 3,0 0 2,0 0 4,0 0 0,0 0-5,0 0-10,0 0 0,0 0 6,0 0 3,0 0 2,0 0 3,0 0 4,0 0-5,0 0-11,9 18 3,-9-18-3,5 8 3,-5-8 5,0 0-1,0 12-4,0-12 9,2 10-6,-2-10-16,0 0 13,4 11 10,-4-11-19,3 12 8,-3-12 2,2 9 4,-2-9 9,0 0-13,0 15 12,0-15-8,0 12-2,0-12 2,3 12 0,-3-12-4,0 15 6,0-15-6,-3 13 1,3-13 0,0 0 0,0 18 12,0-18-14,0 11 10,0-11-3,0 0-6,-2 18 5,2-18-1,0 17 3,0-17-4,0 16-1,0-7 1,0-9 7,0 17-6,0-17-7,0 15 15,0-15-11,-3 15-5,3-15 10,0 14 3,0-14-9,0 17 0,0-17 4,-4 16-4,4-6 3,0-10 2,-2 15 11,2-15-7,-3 13-9,3-13-2,0 13 2,0-13 4,0 16-2,0-16-6,-2 14 8,2-14-8,0 15 4,0-15 2,2 16-5,-2-16-3,0 17 9,0-17-2,0 15-2,3-5-1,-3-10 3,-3 20 3,3-20 1,0 18 1,0-9-1,0-9-4,0 18-4,0-18 7,0 17 2,0-7-4,0-10-4,0 17 3,0-17-1,-2 16 2,2-16-3,0 17-3,0-17 10,-3 14-3,3-14-8,3 19 3,-3-19-7,-3 15 9,3-15 10,-2 15-12,-2-6 7,4-9 5,-3 12-14,3-12 13,-2 18-7,-1-10 6,3-8 0,-2 16-7,2-16 0,-3 11-3,3-11-1,0 15 3,0-15-7,-2 13 4,2-13-6,0 16 9,0-16 5,-2 11-2,2-11 2,2 15-12,-2-15 5,-2 14 3,2-14 2,0 18-12,0-18 5,0 15 4,0-15 3,-2 15-6,2-5 0,0-10 2,0 18 10,0-18-11,2 17 1,-2-17 2,-2 12-7,2-12 7,-3 15-3,-2-6-3,5-9 5,0 15 0,0-15-2,-2 15 5,2-15-10,-2 17 12,0-8-9,2-9 11,0 13-2,0-13-4,0 18-6,0-18 7,0 15-1,0-15 3,0 14-7,0-14 9,0 13-10,0-13 2,0 14 5,0-14-7,0 14 9,0-14-4,0 13 5,0-13-8,0 12 2,0-12-2,0 16-3,0-16 5,0 11-8,0-11 12,0 0-1,0 16-2,0-16-9,0 11 6,0-11 4,0 12-4,0-12 1,2 13-3,-2-13 3,0 0 2,-2 15-6,2-15 6,0 0-3,2 14 8,-2-14-9,0 0 3,4 9-3,-4-9 5,0 0-3,0 0 0,-6 13 4,6-13-11,0 0 6,0 0 1,6 13 6,-6-13 1,0 0-3,0 11 5,0-11-5,0 0-5,0 0 4,5 10 4,-5-10-7,0 0 1,0 0 2,0 0-10,0 0 10,0 0-1,0 0-1,0 0 0,0 0 1,0 0-2,0 0-9,-5 15 1,5-15 9,0 0 1,0 0 0,0 0-2,0 0 1,0 0 0,0 0 0,0 0 3,0 0-3,0 0-8,0 0 3,0 0-7,0 0-27,0 0-58,0 0-39,0 0-122,0 0-217,-19 0 20</inkml:trace>
    <inkml:trace contextRef="#ctx0" brushRef="#br0" timeOffset="217547.3857">258-279 79,'0'0'43,"0"0"-39,0 0 12,-12-5-1,12 5 9,0 0-13,0 0 2,0 0-1,0 0 4,0 0-7,0 0 0,0 0-4,0 0-3,0 0-1,0 0 2,0 0 0,0 0 9,0 0 2,0 0-16,0 0 8,0 0 5,0 0-7,0 0-1,0 0 4,0 0 3,0 0-4,0 0 21,0 0-20,0 0 12,0 0 3,0 0 2,0 0-7,0 0-7,0 0 17,0 0-6,0 0 2,0 0-9,0 0 9,0 0-4,0 0-3,0 0-2,0 0 11,0 0 1,0 0 0,0 0-2,0 0-8,0 0 3,0 0 1,0 0 9,0 0-12,0 0 1,0 0-8,0 0 13,0 0-15,0 0 5,0 0 0,0 0 7,0 0 5,0 0-13,0 0 14,0 0-6,0 0 4,0 0-6,0 0-3,0 0 3,0 0-2,0 0-16,0 0 8,0 0 16,0 0-20,0 0 9,0 0 1,0 0-8,0 0-4,-5-8-3,5 8 18,0 0-8,0 0 6,0 0-11,0 0 4,-19 3-1,19-3 2,0 0-1,0 0 5,-19 0-8,19 0-4,0 0 4,-15 0 6,15 0-19,0 0 16,-17 0-8,17 0 13,-15 0-2,15 0-15,0 0 4,-17 0-3,17 0 6,-11 0 0,11 0 9,0 0 3,-19 0-15,19 0-3,-14 0 12,14 0-5,0 0 11,-18 0-18,18 0 10,0 0 12,-21 0-6,21 0 1,-14 0-8,14 0-13,-17 0 22,17 0-7,-18 0-13,18 0 13,-16 0-8,16 0 13,-18 0-5,18 0-8,-15 0 7,15 0-7,-15 0 12,15 0 2,-17 0-13,17 0 4,-15 0-5,15 0 8,-13 0-4,13 0 0,-15 1 0,15-1-4,-14 0-2,14 0 6,0 0-4,-23 0-6,23 0 6,-15-1 1,15 1-2,-16 1 14,16-1-7,-12 2-2,12-2 1,-14 2 2,14-2-6,-18 2-4,18-2 4,-18 3 5,18-3 1,-18-3 7,7 3-20,11 0 12,-24-1 0,12 2-2,-1-1-12,13 0 8,-25 0 4,9 0-4,2 3 4,0-3 1,-3 2-6,5-2 6,12 0 5,-23 0-2,11 2 0,12-2 3,-21-2 2,11 2-6,10 0-10,-16 0 8,16 0-3,-16 0-8,16 0 12,0 0-6,-19 0-3,19 0 6,-17-2-4,17 2 7,-14 2-10,14-2 12,-14 0-8,14 0 0,-16 0-3,16 0 3,-22 2-13,22-2 13,-21-2 9,9 2-6,12 0 0,-23-2 2,11 4-1,12-2-4,-22 0-2,12 2 8,10-2-10,-24 0 5,14 0-1,10 0 0,-21-2-2,10 2-8,11 0 13,-20 2-3,20-2-8,-18 0 12,8 1-4,10-1-11,-19 1 14,19-1-7,-22-2 7,12 2-5,10 0-5,-22-2 17,22 2-7,-20 2-4,10-2 7,10 0-7,-21 0-2,21 0 8,-16 0 6,16 0-15,-20 2 8,20-2-5,-17-1-1,17 1 6,-18-3-2,18 3 1,-14 0 8,14 0-8,-17 3-9,17-3 2,-17 0 3,17 0 4,-15 1 6,15-1-2,-17 0 1,17 0-1,-19 0-1,19 0-1,-19 0-10,10 4 8,9-4-2,-26 1-3,14-2 10,1 2-7,11-1 5,-23 1-4,10 2 5,13-3 1,-19 0-2,6-3 0,13 3 2,-19 0-4,19 0 0,-20-1 5,10 2-2,10-1 5,-14 0-4,14 0-11,-15-2 14,15 2-12,-19 2 6,19-2 1,-14 0 3,14 0-1,-16 0-10,16 0-2,-16 0 6,16 0-2,-19 0-3,19 0 5,-15 0-6,15 0 6,-18 0 3,6 3-5,12-3 1,-21-3-2,21 3-5,-22 0 19,12 3-18,10-3 6,-23 0 2,9 0 1,14 0 0,-21 0-1,12 0-3,9 0 5,-24 0-5,12 0 0,12 0 0,-23 0 2,16-4-8,7 4 14,-21 1-7,21-1 13,-16 3-9,16-3 7,-15-4-3,15 4 1,-14 4-3,14-4-3,0 0-4,-17 0 1,17 0 7,-14-3-4,14 3 3,0 0-8,-16 0 3,16 0 2,-14-1-8,14 1 12,0 0-7,-17 0-2,17 0 1,-15 1-6,15-1 0,-18 3 11,18-3-6,-21 0 1,9 0 1,12 0 3,-21 2-3,10-2 3,11 0-1,-19 0-8,19 0 9,-23 0-5,11 0 1,12 0 5,-26 0-3,14 0 0,-1 0-8,13 0 12,-23 2-3,12-4-8,11 2 4,-21 0 12,21 0-11,-16 0 3,16 0-10,-13 0 13,13 0-7,0 0 4,-15 0 1,15 0 8,0 0-3,-14 0-10,14 0 11,0 0-5,0 0-1,-15-2 2,15 2-4,0 0-4,0 0 4,-18 2 4,18-2-3,0 0-2,-18 0-2,18 0-2,-15 0-2,15 0 13,-14 0 0,14 0-1,-17 0-2,17 0-15,-12 0 15,12 0 1,-17-2-10,17 2 6,0 0-6,-18 2 4,18-2-1,0 0 0,-17-2-1,17 2 6,-12 0-11,12 0 9,0 0 1,-19-3-3,19 3-2,0 0 1,-16 0 0,16 0-1,-12 3 8,12-3-4,-14 0 8,14 0-11,0 0-7,-14 2 7,14-2-2,0 0 12,-14 0-4,14 0-6,0 0 5,0 0-4,-18 0-2,18 0 6,0 0-6,-14 0 1,14 0 0,0 0 1,-13 0-8,13 0 13,0 0-11,-16 0 5,16 0 1,0 0-1,-15 0 1,15 0 7,0 0-4,-15 0 1,15 0 2,0 0-3,0 0 1,-18 0 4,18 0-7,0 0-6,-15 2 5,15-2 1,0 0 2,-15 0 1,15 0-8,-13 2 6,13-2-6,0 0 11,0 0 0,-19-2-3,19 2-2,0 0-1,0 0-8,-12-2 7,12 2 4,0 0-4,0 0 3,0 0-2,-19 0-5,19 0 7,0 0-4,0 0-5,0 0 14,-14 0-9,14 0-4,0 0 9,0 0-2,0 0-5,0 0-3,0 0 11,0 0-3,0 0-3,-12 0 4,12 0 0,0 0-9,0 0 6,0 0-4,0 0 3,0 0-3,0 0 5,0 0 4,0 0-2,0 0-6,0 0 1,0 0 10,0 0-6,0 0-1,0 0 7,0 0-6,0 0 4,0 0 1,0 0-1,0 0-3,0 0 8,0 0-9,-14 0-1,14 0-1,0 0 1,0 0 8,0 0-13,0 0-1,0 0 6,0 0-1,0 0 2,0 0-8,0 0 10,0 0-1,0 0-1,0 0-4,0 0 8,0 0 0,0 0-3,0 0-6,0 0-1,0 0 4,0 0 0,0 0 4,0 0-4,0 0-2,0 0 2,0 0-5,0 0 6,0 0 0,0 0-1,0 0-2,0 0 8,0 0-9,0 0 2,0 0-2,0 0-4,0 0-2,0 0 13,0 0-3,0 0-4,0 0 6,0 0-4,0 0 3,0 0 8,0 0-17,0 0 14,0 0-8,0 0 2,0 0-3,0 0 1,0 0 6,0 0-3,0 0-2,0 0-2,0 0 0,0 0 5,0 0-6,0 0 2,0 0 1,0 0 3,0 0-3,0 0-2,0 0 4,0 0-1,0 0 3,0 0-1,0 0-1,0 0 4,0 0-3,0 0-7,0 0 8,0 0-12,0 0 4,0 0 0,0 0 8,0 0-4,0 0 0,0 0-1,0 0-6,0 0 8,0 0 1,0 0-5,0 0-2,0 0 1,0 0 5,0 0-1,0 0 8,0 0-8,0 0 3,0 0-4,0 0-4,0 0 5,0 0 1,0 0-11,0 0-5,0 0-1,0 0 7,0 0 6,0 0-6,0 0-7,0 0 8,0 0-4,0 0-22,0 0-3,0 0-4,0 0-16,0 0-2,0 0-9,0 0 1,0 0-21,0 0-25,0 0-19,44 0-80,-29 4-186,1 1 91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6:03.6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3EF308-F5AB-4620-B8C4-AD25D58028C6}" emma:medium="tactile" emma:mode="ink">
          <msink:context xmlns:msink="http://schemas.microsoft.com/ink/2010/main" type="inkDrawing" rotatedBoundingBox="24933,15876 24948,15876 24948,15891 24933,15891" shapeName="Other"/>
        </emma:interpretation>
      </emma:emma>
    </inkml:annotationXML>
    <inkml:trace contextRef="#ctx0" brushRef="#br0">7854 456 16,'0'0'16,"0"0"-12,0 0 15,0 0-13,0 0-8,0 0 9,0 0-11,0 0 5,0 0-1,0 0 2,0 0-11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6:03.6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9E44AA-60F8-47EB-8F58-2B1E2558FD5F}" emma:medium="tactile" emma:mode="ink">
          <msink:context xmlns:msink="http://schemas.microsoft.com/ink/2010/main" type="inkDrawing" rotatedBoundingBox="24933,15876 24948,15876 24948,15891 24933,15891" shapeName="Other"/>
        </emma:interpretation>
      </emma:emma>
    </inkml:annotationXML>
    <inkml:trace contextRef="#ctx0" brushRef="#br0">7854 456 20,'0'0'-7,"0"0"2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6:03.9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A00F44-868A-4A02-9E0F-B3C789759BE7}" emma:medium="tactile" emma:mode="ink">
          <msink:context xmlns:msink="http://schemas.microsoft.com/ink/2010/main" type="inkDrawing" rotatedBoundingBox="24931,15872 24981,15854 24982,15858 24933,15876" semanticType="underline" shapeName="Other"/>
        </emma:interpretation>
      </emma:emma>
    </inkml:annotationXML>
    <inkml:trace contextRef="#ctx0" brushRef="#br0">7854 456 75,'0'0'7,"0"0"-9,0 0 1,0 0 0,0 0-2,0 0 6,0 0-2,0 0-6,16-8 2,-16 8 14,0 0-4,0 0 2,0 0-2,0 0-4,0 0 13,0 0-6,0 0 6,0 0-14,0 0 6,0 0 0,0 0 4,0 0-9,0 0 2,0 0-1,0 0-7,0 0 4,0 0-1,0 0 0,0 0 5,0 0-2,0 0 4,0 0-5,0 0 8,0 0-6,0 0 4,0 0-14,0 0 7,0 0 3,0 0-7,9-5 7,-9 5-6,0 0-9,0 0 6,0 0 8,0 0-20,0 0 7,0 0 3,0 0 8,0 0-6,0 0-11,14-1 4,-14 1 11,0 0-9,0 0 6,0 0-2,0 0-5,0 0 3,10-5-10,-10 5-13,0 0 10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5:27.5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2A69FA-6595-4C57-A989-82ECA0C21DA5}" emma:medium="tactile" emma:mode="ink">
          <msink:context xmlns:msink="http://schemas.microsoft.com/ink/2010/main" type="inkDrawing" rotatedBoundingBox="24976,15986 24991,15986 24991,16001 24976,16001" shapeName="Other"/>
        </emma:interpretation>
      </emma:emma>
    </inkml:annotationXML>
    <inkml:trace contextRef="#ctx0" brushRef="#br0">7897 566 83,'0'0'17,"0"0"7,0 0-6,0 0-12,0 0 2,0 0-1,0 0-20,0 0 13,0 0-2,0 0 2,0 0 7,0 0-12,0 0 10,0 0-5,0 0 1,0 0 3,0 0-2,0 0 4,0 0 0,0 0 6,0 0 3,0 0-7,0 0-7,0 0 0,0 0-8,0 0-5,0 0 0,0 0-7,0 0-36,0 0 18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10-03T05:06:07.7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200B4C-AF5D-468A-9F84-E5BD6B81439C}" emma:medium="tactile" emma:mode="ink">
          <msink:context xmlns:msink="http://schemas.microsoft.com/ink/2010/main" type="inkDrawing" rotatedBoundingBox="24963,17219 24986,15019 25164,15021 25142,17221" shapeName="Other"/>
        </emma:interpretation>
      </emma:emma>
    </inkml:annotationXML>
    <inkml:trace contextRef="#ctx0" brushRef="#br0">172 752 76,'0'0'-5,"0"0"6,0 0 7,0 0 1,0 0-3,0 0 4,0 0 11,0 0-13,0 0 3,0 0 0,0 0-1,0 0-2,0 0 8,0 0-6,0 0-5,0 0 7,0 0-8,0 0 0,0 0 8,0 0-8,0 0 1,0 0 2,0 0-6,0 0 3,0 0 2,0 0 7,0 0-9,0 0 8,0 0 1,0 0-18,0 0 9,0 0 3,0 0 13,0 0-6,0 0-3,0 0-3,0 0 10,0 0-14,0 0 2,0 0 10,0 0-2,0 0 7,0 0-18,0 0 16,0 0-9,0 0 4,0 0-10,0 0 7,0 0 14,0 0-16,0 0 2,0 0 11,0 0-15,0 0 11,0 0-10,0 0 24,0 0-18,0 0 2,0 0-3,0 0 7,0 0-12,0 0 5,0 0 4,0 0-3,0 0 4,0 0-9,0 0 4,0 0 1,0 0-1,0 0 17,0 0-3,0 0-6,0 0 8,0 0-9,0 0 11,-31-11-7,31 11-4,0 0-1,0 0-6,2-15-12,-2 15 18,0 0-7,-4-21 1,4 21-11,0 0 8,2-19-3,-2 19-12,-2-17 13,2 17-6,0-19-3,0 19 13,2-23-8,-2 11-5,0 12-9,0-27 12,1 11 6,-1-1-4,-1 2 0,-1 0-12,2 15-2,0-26 8,0 11-5,-1-3 9,1 0-5,0 0 10,-1 1-2,1 1-7,1 1 4,-2 0-5,1-3 6,0 3 8,-1-3-20,1 3 4,0-2-3,0 17 4,-3-25 6,3 11-3,0-2-4,0 16 13,-1-29-17,1 15 7,1-1-2,-1 15 21,-1-25-14,2 14-15,-1 11 9,-3-23 10,3 23-13,0-17-6,0 17 17,-1-17 10,1 17-18,0-15 9,0 15-11,0 0-1,0-15-5,0 15 18,0 0-14,0 0-1,-1-16 19,1 16-4,0 0-10,0 0-3,0 0-8,0 0 21,-1-17-5,1 17 4,0 0-25,0 0 12,0 0 13,0 0-15,0 0 20,0 0-12,0 0-5,0 0 4,-2-15-4,2 15 17,0 0-12,0 0 11,0 0 1,0 0 3,0 0-2,0 0-12,0 0 13,0 0-14,0 0 6,0 0-13,0 0 0,0 0-8,0 0 28,0 0-5,0 0 0,0 0-1,0 0-6,0 0-4,-5-12 7,5 12-1,0 0 0,0 0-17,0 0 18,0 0-4,0 0-9,0 0 21,0 0-22,0 0 6,0 0-7,0 0 1,0 0 19,0 0-4,0 0 0,0 0-9,0 0-8,0 0 11,0 0-1,0 0 3,0 44-12,0-44 17,0 21-12,0-21 5,3 22 14,-4-11-10,1-11 9,2 22-5,-1-10 6,2 1-12,-2 0 9,-1-13-4,-1 27 7,1-12 2,-1-1-15,2 4 2,-1 0 13,1-2-15,-1 1 8,0-2-4,0 3-1,0 0 3,1-3 8,-2 3-8,2 0 13,-1-1-11,0-2-5,-1 1 9,1 1-2,0-17 2,3 25 10,-6-10-18,3-15 2,0 27 11,-1-12-17,2 2 9,-1-17-6,-1 24-4,2-9 2,0-3 12,-1 3-4,2 0-19,-2-15 3,-2 21 17,2-6-8,0-15-3,0 21 9,0-9-3,3 2 6,-3-14-5,-1 25-4,-2-11 2,3-14 4,0 24 1,0-12-11,0-12 19,-1 22-12,-2-11 12,3-11-6,-1 27 0,1-12-15,0-15 12,-2 24-3,2-11 3,-2 1 0,2-14-6,-1 24-16,0-10 13,0-1 2,1-13 2,0 25-11,0-15 18,0 1-15,0-11 10,-3 20-1,3-10-1,0-10-4,0 20 12,0-20-15,0 20-1,0-20 8,-4 21-5,4-10 7,0-11 7,1 19-24,-1-19 11,-2 23 13,2-23-7,-1 17 2,1-17-4,0 19 5,0-19 6,0 18-12,0-18 6,0 14-1,0-14-4,2 18-7,-2-18-2,0 21 14,0-21-4,1 19 4,-1-19-1,0 17-9,0-17 3,-1 21-6,1-21 3,1 16 12,-1-16-10,-1 21-5,1-21 13,0 17 1,0-17-9,-1 18-6,1-18 9,1 19-5,-1-19 9,0 20 3,0-20 0,0 21-9,-2-11-1,2-10-1,1 17 1,-1-17-2,0 17-3,0-17 8,0 15-2,0-15 2,0 0-2,-1 21 9,1-21-13,3 19 0,-1-10 2,-2-9 3,-2 21-5,2-21 5,-2 17-1,2-17 8,1 19-3,-1-19 1,-1 16 3,1-16-13,-1 20-1,-1-9 9,2-11 3,-2 15 4,2-15-1,0 17-17,0-17 9,0 15-7,0-15 4,0 13 8,0-13 1,-1 16-4,1-16 8,-2 16-9,2-16-5,0 16 0,0-5 12,0-11-9,0 13 12,0-13-18,-1 17 6,-3-8 1,4-9 1,-2 15-4,2-15 4,-2 12-1,2-12 4,-1 11-10,1-11 6,0 0-2,0 17 1,0-17 7,0 10-8,0-10-2,0 0 6,0 18 0,0-18-5,-1 10 3,1-10-1,0 0-5,0 13 0,0-13 0,0 0 7,-3 13-10,3-13 14,0 0-11,-1 9 5,1-9 4,0 0 2,0 0 0,0 0-3,0 16-2,0-16-1,0 0-3,0 0-1,0 0 11,0 15-10,0-15 2,0 0-3,0 13-6,0-13 15,0 0-7,0 14 1,0-14 7,0 0-5,0 14-9,0-14 2,3 9 8,-3-9 0,0 0-11,0 14 11,0-14-9,0 0 2,-3 16 8,3-16-1,1 11-3,-1-11-3,0 0 8,0 17-10,0-17-3,2 11 10,-2-11-3,0 0-1,0 0 6,0 15 2,0-15-12,0 0 10,3 10-1,-3-10-2,0 0 6,0 0-18,0 0 11,-1 11-4,1-11 8,0 0-9,0 0 13,0 0-11,0 0 6,0 0 2,0 0-5,0 0-6,0 15 14,0-15-10,0 0 9,0 0-11,0 0 9,0 0 0,0 0-7,0 0 10,0 0-8,0 0 0,0 0-5,0 15 5,0-15-4,0 0 4,0 0-2,0 0 11,0 0-9,0 0 6,0 0-10,0 0 6,0 0-9,0 0 16,0 0-9,-2 11 5,2-11-4,0 0 6,0 0-5,0 0 0,0 0-2,0 0-5,0 0-2,1 12 2,-1-12 1,0 0 6,0 0 0,0 0 1,0 0-2,0 0-6,0 0 5,0 0 7,0 0 0,0 0-1,0 0 9,0 0 8,0 0-2,0 0-2,-3 12-4,3-12 0,0 0 10,0 0-2,0 0-4,0 0 8,0 0-4,0 0 4,0 0-7,0 0 3,0 0-3,0 0 0,0 0-7,0 0-2,0 0 4,0 0-2,-4-48 4,3 37-11,0-1 5,-2 0 2,1-1-3,-2-3 1,3 2-6,-2-6 8,-2 1-8,4 0 3,-2 0 2,1-3-6,3 3-3,-3 0 3,-1-2 5,2 0-6,-2-1 2,2 0-3,-2-2-6,2-2 9,1 2-10,-1-2 8,0-2-2,-1 3 3,-1-4-4,1 5 1,1 1 0,0-2 1,-1 1-10,1 1 13,2 0-13,1 1 8,-4 0 4,2 0-7,-2 0 7,1 0-6,-1-1-1,2 2 2,0-2 0,0 1 2,0 4-1,-1 1-4,0-2 4,0 2 0,2 0 0,-1-2 1,0 1 1,-1 2 2,1-1-1,-2 2 1,2 0-3,0 0 4,-1 0-4,0 2 9,-1 0-9,1-2-2,1 0 0,0 0-3,0 15 2,-1-27 4,1 27 3,0-24-5,-3 11 4,3 2 4,0 11-8,0-20-3,0 11 6,0 9-3,0-21-1,0 21 5,0-16-7,0 16 4,0-20 2,0 20-2,0-12-6,0 12 5,0-19 0,0 19-2,-1-21 5,1 21-4,0-21 7,0 21-11,0-25 1,0 15 7,0 10-2,-1-21-3,1 21 3,-1-19-5,1 19 0,1-19 3,-1 19 2,0-19 3,0 19-6,0-14 6,0 14-1,0-17-4,0 17 3,0-16 0,0 16-6,0 0 4,-3-15 4,3 15 1,0 0-12,-1-18 9,1 18-5,0 0 11,-1-17-8,1 17 7,0 0-3,0-16-3,0 16-2,0 0-1,-2-15 3,2 15-4,0 0-1,0 0 7,3-18-7,-3 18 5,0 0-1,0 0-6,-4-15 2,4 15 2,0 0 0,0 0 1,1-18 4,-1 18 2,0 0-3,0 0-5,-1-17 3,1 17 2,0 0-3,0 0-3,0-18 3,0 18 2,0 0 0,0-16-1,0 16-4,0 0 6,0-17 0,0 17-6,0 0 8,-1-18-5,1 18 1,0 0-3,-3-13 5,3 13-9,0 0 6,0 0-1,2-17 0,-2 17 3,0 0-1,0 0-2,0 0 1,0-18 0,0 18-2,0 0 2,0-15-1,0 15 2,0 0 1,0 0-2,1-18 3,-1 18-7,0 0-1,0 0 9,-1-18-1,1 18-3,0 0 7,-2-15-4,2 15-7,0 0 4,2-15-3,-2 15 1,0 0-2,0 0 6,2-18-5,-2 18 7,0 0-4,-1-18 2,1 18-7,0-14 8,0 14-12,0 0 13,-1-18-8,1 18-5,0 0 16,0-16-8,0 16 5,0 0-7,0 0 2,0-16-4,0 16 2,0 0 2,0 0-11,0 0 4,1-19 0,-1 19 3,0 0 2,0 0-1,0 0-2,0 0-1,0 0 0,0 0 4,1-13 3,-1 13-2,0 0-7,0 0 7,0 0-6,0 0-3,0 0 5,0 0-5,0 0-7,0 0-11,0 0-11,0 0-4,0 0-7,0 0-5,0 0-6,0 0-6,0 0-16,4-14 0,-4 14-22,0 0-2,0 0-1,20 1-24,-20-1-213,0 0 139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015DF-D76E-4691-A22E-B407301D357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379F7-18E1-4B48-8BB3-51DD613A4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FA75-4233-4CB4-8290-D0CA4964578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834-06C7-4D04-B408-7CAEEEC74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FA75-4233-4CB4-8290-D0CA4964578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834-06C7-4D04-B408-7CAEEEC74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FA75-4233-4CB4-8290-D0CA4964578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834-06C7-4D04-B408-7CAEEEC74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FA75-4233-4CB4-8290-D0CA4964578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834-06C7-4D04-B408-7CAEEEC74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FA75-4233-4CB4-8290-D0CA4964578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834-06C7-4D04-B408-7CAEEEC74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FA75-4233-4CB4-8290-D0CA4964578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834-06C7-4D04-B408-7CAEEEC74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FA75-4233-4CB4-8290-D0CA4964578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834-06C7-4D04-B408-7CAEEEC74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FA75-4233-4CB4-8290-D0CA4964578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834-06C7-4D04-B408-7CAEEEC74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FA75-4233-4CB4-8290-D0CA4964578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834-06C7-4D04-B408-7CAEEEC74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FA75-4233-4CB4-8290-D0CA4964578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834-06C7-4D04-B408-7CAEEEC74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FA75-4233-4CB4-8290-D0CA4964578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834-06C7-4D04-B408-7CAEEEC74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FA75-4233-4CB4-8290-D0CA4964578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89834-06C7-4D04-B408-7CAEEEC74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emf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31.emf"/><Relationship Id="rId21" Type="http://schemas.openxmlformats.org/officeDocument/2006/relationships/image" Target="../media/image22.emf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35.emf"/><Relationship Id="rId50" Type="http://schemas.openxmlformats.org/officeDocument/2006/relationships/customXml" Target="../ink/ink23.xml"/><Relationship Id="rId55" Type="http://schemas.openxmlformats.org/officeDocument/2006/relationships/image" Target="../media/image39.emf"/><Relationship Id="rId7" Type="http://schemas.openxmlformats.org/officeDocument/2006/relationships/image" Target="../media/image15.emf"/><Relationship Id="rId12" Type="http://schemas.openxmlformats.org/officeDocument/2006/relationships/customXml" Target="../ink/ink4.xml"/><Relationship Id="rId17" Type="http://schemas.openxmlformats.org/officeDocument/2006/relationships/image" Target="../media/image20.emf"/><Relationship Id="rId25" Type="http://schemas.openxmlformats.org/officeDocument/2006/relationships/image" Target="../media/image24.emf"/><Relationship Id="rId33" Type="http://schemas.openxmlformats.org/officeDocument/2006/relationships/image" Target="../media/image28.emf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2" Type="http://schemas.openxmlformats.org/officeDocument/2006/relationships/image" Target="../media/image10.jpe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26.emf"/><Relationship Id="rId41" Type="http://schemas.openxmlformats.org/officeDocument/2006/relationships/image" Target="../media/image32.emf"/><Relationship Id="rId54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7.emf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30.emf"/><Relationship Id="rId40" Type="http://schemas.openxmlformats.org/officeDocument/2006/relationships/customXml" Target="../ink/ink18.xml"/><Relationship Id="rId45" Type="http://schemas.openxmlformats.org/officeDocument/2006/relationships/image" Target="../media/image34.emf"/><Relationship Id="rId53" Type="http://schemas.openxmlformats.org/officeDocument/2006/relationships/image" Target="../media/image38.emf"/><Relationship Id="rId5" Type="http://schemas.openxmlformats.org/officeDocument/2006/relationships/image" Target="../media/image13.jpeg"/><Relationship Id="rId15" Type="http://schemas.openxmlformats.org/officeDocument/2006/relationships/image" Target="../media/image19.emf"/><Relationship Id="rId23" Type="http://schemas.openxmlformats.org/officeDocument/2006/relationships/image" Target="../media/image23.emf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36.emf"/><Relationship Id="rId10" Type="http://schemas.openxmlformats.org/officeDocument/2006/relationships/customXml" Target="../ink/ink3.xml"/><Relationship Id="rId19" Type="http://schemas.openxmlformats.org/officeDocument/2006/relationships/image" Target="../media/image21.emf"/><Relationship Id="rId31" Type="http://schemas.openxmlformats.org/officeDocument/2006/relationships/image" Target="../media/image27.emf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4" Type="http://schemas.openxmlformats.org/officeDocument/2006/relationships/image" Target="../media/image12.png"/><Relationship Id="rId9" Type="http://schemas.openxmlformats.org/officeDocument/2006/relationships/image" Target="../media/image16.emf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5.emf"/><Relationship Id="rId30" Type="http://schemas.openxmlformats.org/officeDocument/2006/relationships/customXml" Target="../ink/ink13.xml"/><Relationship Id="rId35" Type="http://schemas.openxmlformats.org/officeDocument/2006/relationships/image" Target="../media/image29.emf"/><Relationship Id="rId43" Type="http://schemas.openxmlformats.org/officeDocument/2006/relationships/image" Target="../media/image33.emf"/><Relationship Id="rId48" Type="http://schemas.openxmlformats.org/officeDocument/2006/relationships/customXml" Target="../ink/ink22.xml"/><Relationship Id="rId8" Type="http://schemas.openxmlformats.org/officeDocument/2006/relationships/customXml" Target="../ink/ink2.xml"/><Relationship Id="rId51" Type="http://schemas.openxmlformats.org/officeDocument/2006/relationships/image" Target="../media/image37.emf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819" y="2057400"/>
            <a:ext cx="8325961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Nêu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sự phụ thuộc của điện trở dây dẫn vào chiều dài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,tiết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diện và vật liệu làm dây dẫn ?</a:t>
            </a:r>
            <a:endParaRPr lang="en-US" sz="3200">
              <a:solidFill>
                <a:srgbClr val="FF0000"/>
              </a:solidFill>
              <a:latin typeface="+mj-lt"/>
            </a:endParaRPr>
          </a:p>
          <a:p>
            <a:r>
              <a:rPr lang="vi-VN" sz="3200" b="1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Viết công thức tính điện trở thể hiện mối liên hệ này và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nêu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đơn vị đo của </a:t>
            </a:r>
            <a:r>
              <a:rPr lang="en-US" sz="3200" b="1" err="1" smtClean="0">
                <a:solidFill>
                  <a:srgbClr val="FF0000"/>
                </a:solidFill>
                <a:latin typeface="+mj-lt"/>
              </a:rPr>
              <a:t>từng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đại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lượng trong công thức ?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7159" y="609600"/>
            <a:ext cx="527708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KIỂM TRA BÀI CŨ 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743200"/>
            <a:ext cx="6705600" cy="335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628633" y="4267199"/>
            <a:ext cx="2895600" cy="2057401"/>
            <a:chOff x="4976451" y="1447801"/>
            <a:chExt cx="3710349" cy="2286000"/>
          </a:xfrm>
        </p:grpSpPr>
        <p:pic>
          <p:nvPicPr>
            <p:cNvPr id="18" name="Picture 4" descr="Káº¿t quáº£ hÃ¬nh áº£nh cho biáº¿n trá» con cháº¡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76451" y="1447801"/>
              <a:ext cx="3710349" cy="22860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5525425" y="2968976"/>
              <a:ext cx="381000" cy="649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28201" y="2970772"/>
              <a:ext cx="381000" cy="649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0259" y="2970772"/>
              <a:ext cx="381000" cy="649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96000" y="173349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81200"/>
            <a:ext cx="211666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419600"/>
            <a:ext cx="22431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 descr="Káº¿t quáº£ hÃ¬nh áº£nh cho cáº§u dao khÃ³a 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6309" y="2362200"/>
            <a:ext cx="2286000" cy="1723869"/>
          </a:xfrm>
          <a:prstGeom prst="rect">
            <a:avLst/>
          </a:prstGeom>
          <a:noFill/>
        </p:spPr>
      </p:pic>
      <p:sp>
        <p:nvSpPr>
          <p:cNvPr id="26" name="Freeform 25"/>
          <p:cNvSpPr/>
          <p:nvPr/>
        </p:nvSpPr>
        <p:spPr>
          <a:xfrm>
            <a:off x="3343757" y="5760855"/>
            <a:ext cx="2823304" cy="338814"/>
          </a:xfrm>
          <a:custGeom>
            <a:avLst/>
            <a:gdLst>
              <a:gd name="connsiteX0" fmla="*/ 2789757 w 2823304"/>
              <a:gd name="connsiteY0" fmla="*/ 20967 h 338814"/>
              <a:gd name="connsiteX1" fmla="*/ 2677215 w 2823304"/>
              <a:gd name="connsiteY1" fmla="*/ 91305 h 338814"/>
              <a:gd name="connsiteX2" fmla="*/ 2620945 w 2823304"/>
              <a:gd name="connsiteY2" fmla="*/ 119440 h 338814"/>
              <a:gd name="connsiteX3" fmla="*/ 2578741 w 2823304"/>
              <a:gd name="connsiteY3" fmla="*/ 147576 h 338814"/>
              <a:gd name="connsiteX4" fmla="*/ 2522471 w 2823304"/>
              <a:gd name="connsiteY4" fmla="*/ 161643 h 338814"/>
              <a:gd name="connsiteX5" fmla="*/ 2480268 w 2823304"/>
              <a:gd name="connsiteY5" fmla="*/ 189779 h 338814"/>
              <a:gd name="connsiteX6" fmla="*/ 2339591 w 2823304"/>
              <a:gd name="connsiteY6" fmla="*/ 231982 h 338814"/>
              <a:gd name="connsiteX7" fmla="*/ 2227049 w 2823304"/>
              <a:gd name="connsiteY7" fmla="*/ 246050 h 338814"/>
              <a:gd name="connsiteX8" fmla="*/ 1889425 w 2823304"/>
              <a:gd name="connsiteY8" fmla="*/ 274185 h 338814"/>
              <a:gd name="connsiteX9" fmla="*/ 1031295 w 2823304"/>
              <a:gd name="connsiteY9" fmla="*/ 274185 h 338814"/>
              <a:gd name="connsiteX10" fmla="*/ 960957 w 2823304"/>
              <a:gd name="connsiteY10" fmla="*/ 260117 h 338814"/>
              <a:gd name="connsiteX11" fmla="*/ 806212 w 2823304"/>
              <a:gd name="connsiteY11" fmla="*/ 246050 h 338814"/>
              <a:gd name="connsiteX12" fmla="*/ 496723 w 2823304"/>
              <a:gd name="connsiteY12" fmla="*/ 217914 h 338814"/>
              <a:gd name="connsiteX13" fmla="*/ 454520 w 2823304"/>
              <a:gd name="connsiteY13" fmla="*/ 203847 h 338814"/>
              <a:gd name="connsiteX14" fmla="*/ 130963 w 2823304"/>
              <a:gd name="connsiteY14" fmla="*/ 189779 h 338814"/>
              <a:gd name="connsiteX15" fmla="*/ 74692 w 2823304"/>
              <a:gd name="connsiteY15" fmla="*/ 175711 h 338814"/>
              <a:gd name="connsiteX16" fmla="*/ 4354 w 2823304"/>
              <a:gd name="connsiteY16" fmla="*/ 161643 h 338814"/>
              <a:gd name="connsiteX17" fmla="*/ 4354 w 2823304"/>
              <a:gd name="connsiteY17" fmla="*/ 147576 h 33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23304" h="338814">
                <a:moveTo>
                  <a:pt x="2789757" y="20967"/>
                </a:moveTo>
                <a:cubicBezTo>
                  <a:pt x="2647185" y="92252"/>
                  <a:pt x="2823304" y="0"/>
                  <a:pt x="2677215" y="91305"/>
                </a:cubicBezTo>
                <a:cubicBezTo>
                  <a:pt x="2659432" y="102419"/>
                  <a:pt x="2639153" y="109036"/>
                  <a:pt x="2620945" y="119440"/>
                </a:cubicBezTo>
                <a:cubicBezTo>
                  <a:pt x="2606265" y="127829"/>
                  <a:pt x="2594282" y="140916"/>
                  <a:pt x="2578741" y="147576"/>
                </a:cubicBezTo>
                <a:cubicBezTo>
                  <a:pt x="2560970" y="155192"/>
                  <a:pt x="2541228" y="156954"/>
                  <a:pt x="2522471" y="161643"/>
                </a:cubicBezTo>
                <a:cubicBezTo>
                  <a:pt x="2508403" y="171022"/>
                  <a:pt x="2495718" y="182912"/>
                  <a:pt x="2480268" y="189779"/>
                </a:cubicBezTo>
                <a:cubicBezTo>
                  <a:pt x="2457760" y="199782"/>
                  <a:pt x="2372323" y="226527"/>
                  <a:pt x="2339591" y="231982"/>
                </a:cubicBezTo>
                <a:cubicBezTo>
                  <a:pt x="2302299" y="238197"/>
                  <a:pt x="2264475" y="240704"/>
                  <a:pt x="2227049" y="246050"/>
                </a:cubicBezTo>
                <a:cubicBezTo>
                  <a:pt x="2013505" y="276556"/>
                  <a:pt x="2306721" y="251001"/>
                  <a:pt x="1889425" y="274185"/>
                </a:cubicBezTo>
                <a:cubicBezTo>
                  <a:pt x="1566287" y="338814"/>
                  <a:pt x="1790934" y="299092"/>
                  <a:pt x="1031295" y="274185"/>
                </a:cubicBezTo>
                <a:cubicBezTo>
                  <a:pt x="1007397" y="273401"/>
                  <a:pt x="984683" y="263083"/>
                  <a:pt x="960957" y="260117"/>
                </a:cubicBezTo>
                <a:cubicBezTo>
                  <a:pt x="909563" y="253693"/>
                  <a:pt x="857722" y="251472"/>
                  <a:pt x="806212" y="246050"/>
                </a:cubicBezTo>
                <a:cubicBezTo>
                  <a:pt x="524584" y="216405"/>
                  <a:pt x="912051" y="247581"/>
                  <a:pt x="496723" y="217914"/>
                </a:cubicBezTo>
                <a:cubicBezTo>
                  <a:pt x="482655" y="213225"/>
                  <a:pt x="469305" y="204984"/>
                  <a:pt x="454520" y="203847"/>
                </a:cubicBezTo>
                <a:cubicBezTo>
                  <a:pt x="346884" y="195567"/>
                  <a:pt x="238622" y="197754"/>
                  <a:pt x="130963" y="189779"/>
                </a:cubicBezTo>
                <a:cubicBezTo>
                  <a:pt x="111682" y="188351"/>
                  <a:pt x="93566" y="179905"/>
                  <a:pt x="74692" y="175711"/>
                </a:cubicBezTo>
                <a:cubicBezTo>
                  <a:pt x="51351" y="170524"/>
                  <a:pt x="26554" y="170523"/>
                  <a:pt x="4354" y="161643"/>
                </a:cubicBezTo>
                <a:cubicBezTo>
                  <a:pt x="0" y="159902"/>
                  <a:pt x="4354" y="152265"/>
                  <a:pt x="4354" y="147576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069145" y="3530142"/>
            <a:ext cx="3671667" cy="2491139"/>
          </a:xfrm>
          <a:custGeom>
            <a:avLst/>
            <a:gdLst>
              <a:gd name="connsiteX0" fmla="*/ 1406769 w 3671667"/>
              <a:gd name="connsiteY0" fmla="*/ 2434560 h 2491139"/>
              <a:gd name="connsiteX1" fmla="*/ 956603 w 3671667"/>
              <a:gd name="connsiteY1" fmla="*/ 2406424 h 2491139"/>
              <a:gd name="connsiteX2" fmla="*/ 844061 w 3671667"/>
              <a:gd name="connsiteY2" fmla="*/ 2392356 h 2491139"/>
              <a:gd name="connsiteX3" fmla="*/ 801858 w 3671667"/>
              <a:gd name="connsiteY3" fmla="*/ 2378289 h 2491139"/>
              <a:gd name="connsiteX4" fmla="*/ 731520 w 3671667"/>
              <a:gd name="connsiteY4" fmla="*/ 2350153 h 2491139"/>
              <a:gd name="connsiteX5" fmla="*/ 618978 w 3671667"/>
              <a:gd name="connsiteY5" fmla="*/ 2322018 h 2491139"/>
              <a:gd name="connsiteX6" fmla="*/ 492369 w 3671667"/>
              <a:gd name="connsiteY6" fmla="*/ 2279815 h 2491139"/>
              <a:gd name="connsiteX7" fmla="*/ 365760 w 3671667"/>
              <a:gd name="connsiteY7" fmla="*/ 2251680 h 2491139"/>
              <a:gd name="connsiteX8" fmla="*/ 295421 w 3671667"/>
              <a:gd name="connsiteY8" fmla="*/ 2195409 h 2491139"/>
              <a:gd name="connsiteX9" fmla="*/ 196947 w 3671667"/>
              <a:gd name="connsiteY9" fmla="*/ 2167273 h 2491139"/>
              <a:gd name="connsiteX10" fmla="*/ 182880 w 3671667"/>
              <a:gd name="connsiteY10" fmla="*/ 2125070 h 2491139"/>
              <a:gd name="connsiteX11" fmla="*/ 154744 w 3671667"/>
              <a:gd name="connsiteY11" fmla="*/ 2096935 h 2491139"/>
              <a:gd name="connsiteX12" fmla="*/ 126609 w 3671667"/>
              <a:gd name="connsiteY12" fmla="*/ 1998461 h 2491139"/>
              <a:gd name="connsiteX13" fmla="*/ 70338 w 3671667"/>
              <a:gd name="connsiteY13" fmla="*/ 1914055 h 2491139"/>
              <a:gd name="connsiteX14" fmla="*/ 56270 w 3671667"/>
              <a:gd name="connsiteY14" fmla="*/ 1829649 h 2491139"/>
              <a:gd name="connsiteX15" fmla="*/ 28135 w 3671667"/>
              <a:gd name="connsiteY15" fmla="*/ 1787446 h 2491139"/>
              <a:gd name="connsiteX16" fmla="*/ 0 w 3671667"/>
              <a:gd name="connsiteY16" fmla="*/ 1688972 h 2491139"/>
              <a:gd name="connsiteX17" fmla="*/ 14067 w 3671667"/>
              <a:gd name="connsiteY17" fmla="*/ 1266941 h 2491139"/>
              <a:gd name="connsiteX18" fmla="*/ 70338 w 3671667"/>
              <a:gd name="connsiteY18" fmla="*/ 1126264 h 2491139"/>
              <a:gd name="connsiteX19" fmla="*/ 84406 w 3671667"/>
              <a:gd name="connsiteY19" fmla="*/ 1084061 h 2491139"/>
              <a:gd name="connsiteX20" fmla="*/ 112541 w 3671667"/>
              <a:gd name="connsiteY20" fmla="*/ 1027790 h 2491139"/>
              <a:gd name="connsiteX21" fmla="*/ 140677 w 3671667"/>
              <a:gd name="connsiteY21" fmla="*/ 957452 h 2491139"/>
              <a:gd name="connsiteX22" fmla="*/ 154744 w 3671667"/>
              <a:gd name="connsiteY22" fmla="*/ 915249 h 2491139"/>
              <a:gd name="connsiteX23" fmla="*/ 211015 w 3671667"/>
              <a:gd name="connsiteY23" fmla="*/ 830843 h 2491139"/>
              <a:gd name="connsiteX24" fmla="*/ 337624 w 3671667"/>
              <a:gd name="connsiteY24" fmla="*/ 704233 h 2491139"/>
              <a:gd name="connsiteX25" fmla="*/ 365760 w 3671667"/>
              <a:gd name="connsiteY25" fmla="*/ 676098 h 2491139"/>
              <a:gd name="connsiteX26" fmla="*/ 464233 w 3671667"/>
              <a:gd name="connsiteY26" fmla="*/ 633895 h 2491139"/>
              <a:gd name="connsiteX27" fmla="*/ 506437 w 3671667"/>
              <a:gd name="connsiteY27" fmla="*/ 619827 h 2491139"/>
              <a:gd name="connsiteX28" fmla="*/ 562707 w 3671667"/>
              <a:gd name="connsiteY28" fmla="*/ 591692 h 2491139"/>
              <a:gd name="connsiteX29" fmla="*/ 647113 w 3671667"/>
              <a:gd name="connsiteY29" fmla="*/ 563556 h 2491139"/>
              <a:gd name="connsiteX30" fmla="*/ 844061 w 3671667"/>
              <a:gd name="connsiteY30" fmla="*/ 479150 h 2491139"/>
              <a:gd name="connsiteX31" fmla="*/ 928467 w 3671667"/>
              <a:gd name="connsiteY31" fmla="*/ 451015 h 2491139"/>
              <a:gd name="connsiteX32" fmla="*/ 970670 w 3671667"/>
              <a:gd name="connsiteY32" fmla="*/ 422880 h 2491139"/>
              <a:gd name="connsiteX33" fmla="*/ 1026941 w 3671667"/>
              <a:gd name="connsiteY33" fmla="*/ 408812 h 2491139"/>
              <a:gd name="connsiteX34" fmla="*/ 1069144 w 3671667"/>
              <a:gd name="connsiteY34" fmla="*/ 394744 h 2491139"/>
              <a:gd name="connsiteX35" fmla="*/ 1125415 w 3671667"/>
              <a:gd name="connsiteY35" fmla="*/ 366609 h 2491139"/>
              <a:gd name="connsiteX36" fmla="*/ 1209821 w 3671667"/>
              <a:gd name="connsiteY36" fmla="*/ 352541 h 2491139"/>
              <a:gd name="connsiteX37" fmla="*/ 1252024 w 3671667"/>
              <a:gd name="connsiteY37" fmla="*/ 338473 h 2491139"/>
              <a:gd name="connsiteX38" fmla="*/ 1280160 w 3671667"/>
              <a:gd name="connsiteY38" fmla="*/ 310338 h 2491139"/>
              <a:gd name="connsiteX39" fmla="*/ 1364566 w 3671667"/>
              <a:gd name="connsiteY39" fmla="*/ 282203 h 2491139"/>
              <a:gd name="connsiteX40" fmla="*/ 1406769 w 3671667"/>
              <a:gd name="connsiteY40" fmla="*/ 268135 h 2491139"/>
              <a:gd name="connsiteX41" fmla="*/ 1491175 w 3671667"/>
              <a:gd name="connsiteY41" fmla="*/ 240000 h 2491139"/>
              <a:gd name="connsiteX42" fmla="*/ 2236763 w 3671667"/>
              <a:gd name="connsiteY42" fmla="*/ 197796 h 2491139"/>
              <a:gd name="connsiteX43" fmla="*/ 2307101 w 3671667"/>
              <a:gd name="connsiteY43" fmla="*/ 183729 h 2491139"/>
              <a:gd name="connsiteX44" fmla="*/ 2433710 w 3671667"/>
              <a:gd name="connsiteY44" fmla="*/ 169661 h 2491139"/>
              <a:gd name="connsiteX45" fmla="*/ 2475913 w 3671667"/>
              <a:gd name="connsiteY45" fmla="*/ 155593 h 2491139"/>
              <a:gd name="connsiteX46" fmla="*/ 2672861 w 3671667"/>
              <a:gd name="connsiteY46" fmla="*/ 141526 h 2491139"/>
              <a:gd name="connsiteX47" fmla="*/ 2869809 w 3671667"/>
              <a:gd name="connsiteY47" fmla="*/ 113390 h 2491139"/>
              <a:gd name="connsiteX48" fmla="*/ 2912012 w 3671667"/>
              <a:gd name="connsiteY48" fmla="*/ 99323 h 2491139"/>
              <a:gd name="connsiteX49" fmla="*/ 3108960 w 3671667"/>
              <a:gd name="connsiteY49" fmla="*/ 71187 h 2491139"/>
              <a:gd name="connsiteX50" fmla="*/ 3277772 w 3671667"/>
              <a:gd name="connsiteY50" fmla="*/ 43052 h 2491139"/>
              <a:gd name="connsiteX51" fmla="*/ 3488787 w 3671667"/>
              <a:gd name="connsiteY51" fmla="*/ 14916 h 2491139"/>
              <a:gd name="connsiteX52" fmla="*/ 3671667 w 3671667"/>
              <a:gd name="connsiteY52" fmla="*/ 849 h 249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671667" h="2491139">
                <a:moveTo>
                  <a:pt x="1406769" y="2434560"/>
                </a:moveTo>
                <a:cubicBezTo>
                  <a:pt x="1237024" y="2491139"/>
                  <a:pt x="1359436" y="2456779"/>
                  <a:pt x="956603" y="2406424"/>
                </a:cubicBezTo>
                <a:lnTo>
                  <a:pt x="844061" y="2392356"/>
                </a:lnTo>
                <a:cubicBezTo>
                  <a:pt x="829993" y="2387667"/>
                  <a:pt x="815742" y="2383496"/>
                  <a:pt x="801858" y="2378289"/>
                </a:cubicBezTo>
                <a:cubicBezTo>
                  <a:pt x="778214" y="2369422"/>
                  <a:pt x="755656" y="2357579"/>
                  <a:pt x="731520" y="2350153"/>
                </a:cubicBezTo>
                <a:cubicBezTo>
                  <a:pt x="694561" y="2338781"/>
                  <a:pt x="655662" y="2334246"/>
                  <a:pt x="618978" y="2322018"/>
                </a:cubicBezTo>
                <a:cubicBezTo>
                  <a:pt x="576775" y="2307950"/>
                  <a:pt x="536250" y="2287129"/>
                  <a:pt x="492369" y="2279815"/>
                </a:cubicBezTo>
                <a:cubicBezTo>
                  <a:pt x="393336" y="2263309"/>
                  <a:pt x="435023" y="2274767"/>
                  <a:pt x="365760" y="2251680"/>
                </a:cubicBezTo>
                <a:cubicBezTo>
                  <a:pt x="339590" y="2225510"/>
                  <a:pt x="330914" y="2213156"/>
                  <a:pt x="295421" y="2195409"/>
                </a:cubicBezTo>
                <a:cubicBezTo>
                  <a:pt x="275238" y="2185318"/>
                  <a:pt x="214978" y="2171781"/>
                  <a:pt x="196947" y="2167273"/>
                </a:cubicBezTo>
                <a:cubicBezTo>
                  <a:pt x="192258" y="2153205"/>
                  <a:pt x="190509" y="2137785"/>
                  <a:pt x="182880" y="2125070"/>
                </a:cubicBezTo>
                <a:cubicBezTo>
                  <a:pt x="176056" y="2113697"/>
                  <a:pt x="160675" y="2108798"/>
                  <a:pt x="154744" y="2096935"/>
                </a:cubicBezTo>
                <a:cubicBezTo>
                  <a:pt x="118309" y="2024065"/>
                  <a:pt x="161188" y="2060703"/>
                  <a:pt x="126609" y="1998461"/>
                </a:cubicBezTo>
                <a:cubicBezTo>
                  <a:pt x="110187" y="1968902"/>
                  <a:pt x="70338" y="1914055"/>
                  <a:pt x="70338" y="1914055"/>
                </a:cubicBezTo>
                <a:cubicBezTo>
                  <a:pt x="65649" y="1885920"/>
                  <a:pt x="65290" y="1856709"/>
                  <a:pt x="56270" y="1829649"/>
                </a:cubicBezTo>
                <a:cubicBezTo>
                  <a:pt x="50923" y="1813609"/>
                  <a:pt x="35696" y="1802568"/>
                  <a:pt x="28135" y="1787446"/>
                </a:cubicBezTo>
                <a:cubicBezTo>
                  <a:pt x="18042" y="1767260"/>
                  <a:pt x="4508" y="1707007"/>
                  <a:pt x="0" y="1688972"/>
                </a:cubicBezTo>
                <a:cubicBezTo>
                  <a:pt x="4689" y="1548295"/>
                  <a:pt x="2378" y="1407210"/>
                  <a:pt x="14067" y="1266941"/>
                </a:cubicBezTo>
                <a:cubicBezTo>
                  <a:pt x="18483" y="1213947"/>
                  <a:pt x="50402" y="1172782"/>
                  <a:pt x="70338" y="1126264"/>
                </a:cubicBezTo>
                <a:cubicBezTo>
                  <a:pt x="76179" y="1112634"/>
                  <a:pt x="78565" y="1097691"/>
                  <a:pt x="84406" y="1084061"/>
                </a:cubicBezTo>
                <a:cubicBezTo>
                  <a:pt x="92667" y="1064786"/>
                  <a:pt x="104024" y="1046953"/>
                  <a:pt x="112541" y="1027790"/>
                </a:cubicBezTo>
                <a:cubicBezTo>
                  <a:pt x="122797" y="1004714"/>
                  <a:pt x="131810" y="981096"/>
                  <a:pt x="140677" y="957452"/>
                </a:cubicBezTo>
                <a:cubicBezTo>
                  <a:pt x="145884" y="943568"/>
                  <a:pt x="147543" y="928212"/>
                  <a:pt x="154744" y="915249"/>
                </a:cubicBezTo>
                <a:cubicBezTo>
                  <a:pt x="171166" y="885690"/>
                  <a:pt x="187105" y="854753"/>
                  <a:pt x="211015" y="830843"/>
                </a:cubicBezTo>
                <a:lnTo>
                  <a:pt x="337624" y="704233"/>
                </a:lnTo>
                <a:cubicBezTo>
                  <a:pt x="347003" y="694854"/>
                  <a:pt x="353177" y="680292"/>
                  <a:pt x="365760" y="676098"/>
                </a:cubicBezTo>
                <a:cubicBezTo>
                  <a:pt x="464738" y="643105"/>
                  <a:pt x="342544" y="686047"/>
                  <a:pt x="464233" y="633895"/>
                </a:cubicBezTo>
                <a:cubicBezTo>
                  <a:pt x="477863" y="628054"/>
                  <a:pt x="492807" y="625668"/>
                  <a:pt x="506437" y="619827"/>
                </a:cubicBezTo>
                <a:cubicBezTo>
                  <a:pt x="525712" y="611566"/>
                  <a:pt x="543236" y="599480"/>
                  <a:pt x="562707" y="591692"/>
                </a:cubicBezTo>
                <a:cubicBezTo>
                  <a:pt x="590243" y="580677"/>
                  <a:pt x="647113" y="563556"/>
                  <a:pt x="647113" y="563556"/>
                </a:cubicBezTo>
                <a:cubicBezTo>
                  <a:pt x="717191" y="493480"/>
                  <a:pt x="662667" y="539614"/>
                  <a:pt x="844061" y="479150"/>
                </a:cubicBezTo>
                <a:cubicBezTo>
                  <a:pt x="844066" y="479148"/>
                  <a:pt x="928463" y="451018"/>
                  <a:pt x="928467" y="451015"/>
                </a:cubicBezTo>
                <a:cubicBezTo>
                  <a:pt x="942535" y="441637"/>
                  <a:pt x="955130" y="429540"/>
                  <a:pt x="970670" y="422880"/>
                </a:cubicBezTo>
                <a:cubicBezTo>
                  <a:pt x="988441" y="415264"/>
                  <a:pt x="1008351" y="414124"/>
                  <a:pt x="1026941" y="408812"/>
                </a:cubicBezTo>
                <a:cubicBezTo>
                  <a:pt x="1041199" y="404738"/>
                  <a:pt x="1055514" y="400585"/>
                  <a:pt x="1069144" y="394744"/>
                </a:cubicBezTo>
                <a:cubicBezTo>
                  <a:pt x="1088419" y="386483"/>
                  <a:pt x="1105329" y="372635"/>
                  <a:pt x="1125415" y="366609"/>
                </a:cubicBezTo>
                <a:cubicBezTo>
                  <a:pt x="1152736" y="358413"/>
                  <a:pt x="1181977" y="358729"/>
                  <a:pt x="1209821" y="352541"/>
                </a:cubicBezTo>
                <a:cubicBezTo>
                  <a:pt x="1224297" y="349324"/>
                  <a:pt x="1237956" y="343162"/>
                  <a:pt x="1252024" y="338473"/>
                </a:cubicBezTo>
                <a:cubicBezTo>
                  <a:pt x="1261403" y="329095"/>
                  <a:pt x="1268297" y="316269"/>
                  <a:pt x="1280160" y="310338"/>
                </a:cubicBezTo>
                <a:cubicBezTo>
                  <a:pt x="1306686" y="297075"/>
                  <a:pt x="1336431" y="291581"/>
                  <a:pt x="1364566" y="282203"/>
                </a:cubicBezTo>
                <a:lnTo>
                  <a:pt x="1406769" y="268135"/>
                </a:lnTo>
                <a:cubicBezTo>
                  <a:pt x="1434904" y="258757"/>
                  <a:pt x="1461863" y="244510"/>
                  <a:pt x="1491175" y="240000"/>
                </a:cubicBezTo>
                <a:cubicBezTo>
                  <a:pt x="1859501" y="183333"/>
                  <a:pt x="1612397" y="213405"/>
                  <a:pt x="2236763" y="197796"/>
                </a:cubicBezTo>
                <a:cubicBezTo>
                  <a:pt x="2260209" y="193107"/>
                  <a:pt x="2283431" y="187110"/>
                  <a:pt x="2307101" y="183729"/>
                </a:cubicBezTo>
                <a:cubicBezTo>
                  <a:pt x="2349137" y="177724"/>
                  <a:pt x="2391825" y="176642"/>
                  <a:pt x="2433710" y="169661"/>
                </a:cubicBezTo>
                <a:cubicBezTo>
                  <a:pt x="2448337" y="167223"/>
                  <a:pt x="2461186" y="157326"/>
                  <a:pt x="2475913" y="155593"/>
                </a:cubicBezTo>
                <a:cubicBezTo>
                  <a:pt x="2541279" y="147903"/>
                  <a:pt x="2607212" y="146215"/>
                  <a:pt x="2672861" y="141526"/>
                </a:cubicBezTo>
                <a:cubicBezTo>
                  <a:pt x="2777434" y="106667"/>
                  <a:pt x="2654071" y="144209"/>
                  <a:pt x="2869809" y="113390"/>
                </a:cubicBezTo>
                <a:cubicBezTo>
                  <a:pt x="2884489" y="111293"/>
                  <a:pt x="2897409" y="101900"/>
                  <a:pt x="2912012" y="99323"/>
                </a:cubicBezTo>
                <a:cubicBezTo>
                  <a:pt x="2977319" y="87798"/>
                  <a:pt x="3043415" y="81271"/>
                  <a:pt x="3108960" y="71187"/>
                </a:cubicBezTo>
                <a:cubicBezTo>
                  <a:pt x="3165343" y="62513"/>
                  <a:pt x="3221423" y="51949"/>
                  <a:pt x="3277772" y="43052"/>
                </a:cubicBezTo>
                <a:cubicBezTo>
                  <a:pt x="3327006" y="35278"/>
                  <a:pt x="3442158" y="19824"/>
                  <a:pt x="3488787" y="14916"/>
                </a:cubicBezTo>
                <a:cubicBezTo>
                  <a:pt x="3630491" y="0"/>
                  <a:pt x="3595790" y="849"/>
                  <a:pt x="3671667" y="849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88957" y="2697058"/>
            <a:ext cx="7086600" cy="277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994031" y="3151163"/>
            <a:ext cx="1740543" cy="351692"/>
          </a:xfrm>
          <a:custGeom>
            <a:avLst/>
            <a:gdLst>
              <a:gd name="connsiteX0" fmla="*/ 0 w 1740543"/>
              <a:gd name="connsiteY0" fmla="*/ 351692 h 351692"/>
              <a:gd name="connsiteX1" fmla="*/ 168812 w 1740543"/>
              <a:gd name="connsiteY1" fmla="*/ 337625 h 351692"/>
              <a:gd name="connsiteX2" fmla="*/ 253218 w 1740543"/>
              <a:gd name="connsiteY2" fmla="*/ 323557 h 351692"/>
              <a:gd name="connsiteX3" fmla="*/ 379827 w 1740543"/>
              <a:gd name="connsiteY3" fmla="*/ 309489 h 351692"/>
              <a:gd name="connsiteX4" fmla="*/ 436098 w 1740543"/>
              <a:gd name="connsiteY4" fmla="*/ 295422 h 351692"/>
              <a:gd name="connsiteX5" fmla="*/ 548640 w 1740543"/>
              <a:gd name="connsiteY5" fmla="*/ 281354 h 351692"/>
              <a:gd name="connsiteX6" fmla="*/ 661181 w 1740543"/>
              <a:gd name="connsiteY6" fmla="*/ 253219 h 351692"/>
              <a:gd name="connsiteX7" fmla="*/ 787791 w 1740543"/>
              <a:gd name="connsiteY7" fmla="*/ 196948 h 351692"/>
              <a:gd name="connsiteX8" fmla="*/ 886264 w 1740543"/>
              <a:gd name="connsiteY8" fmla="*/ 154745 h 351692"/>
              <a:gd name="connsiteX9" fmla="*/ 928467 w 1740543"/>
              <a:gd name="connsiteY9" fmla="*/ 126609 h 351692"/>
              <a:gd name="connsiteX10" fmla="*/ 1026941 w 1740543"/>
              <a:gd name="connsiteY10" fmla="*/ 98474 h 351692"/>
              <a:gd name="connsiteX11" fmla="*/ 1153551 w 1740543"/>
              <a:gd name="connsiteY11" fmla="*/ 56271 h 351692"/>
              <a:gd name="connsiteX12" fmla="*/ 1237957 w 1740543"/>
              <a:gd name="connsiteY12" fmla="*/ 28135 h 351692"/>
              <a:gd name="connsiteX13" fmla="*/ 1420837 w 1740543"/>
              <a:gd name="connsiteY13" fmla="*/ 0 h 351692"/>
              <a:gd name="connsiteX14" fmla="*/ 1645920 w 1740543"/>
              <a:gd name="connsiteY14" fmla="*/ 14068 h 351692"/>
              <a:gd name="connsiteX15" fmla="*/ 1688123 w 1740543"/>
              <a:gd name="connsiteY15" fmla="*/ 28135 h 351692"/>
              <a:gd name="connsiteX16" fmla="*/ 1730326 w 1740543"/>
              <a:gd name="connsiteY16" fmla="*/ 56271 h 3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0543" h="351692">
                <a:moveTo>
                  <a:pt x="0" y="351692"/>
                </a:moveTo>
                <a:cubicBezTo>
                  <a:pt x="56271" y="347003"/>
                  <a:pt x="112692" y="343861"/>
                  <a:pt x="168812" y="337625"/>
                </a:cubicBezTo>
                <a:cubicBezTo>
                  <a:pt x="197161" y="334475"/>
                  <a:pt x="224945" y="327327"/>
                  <a:pt x="253218" y="323557"/>
                </a:cubicBezTo>
                <a:cubicBezTo>
                  <a:pt x="295308" y="317945"/>
                  <a:pt x="337624" y="314178"/>
                  <a:pt x="379827" y="309489"/>
                </a:cubicBezTo>
                <a:cubicBezTo>
                  <a:pt x="398584" y="304800"/>
                  <a:pt x="417027" y="298600"/>
                  <a:pt x="436098" y="295422"/>
                </a:cubicBezTo>
                <a:cubicBezTo>
                  <a:pt x="473390" y="289207"/>
                  <a:pt x="511274" y="287103"/>
                  <a:pt x="548640" y="281354"/>
                </a:cubicBezTo>
                <a:cubicBezTo>
                  <a:pt x="611689" y="271654"/>
                  <a:pt x="609833" y="270334"/>
                  <a:pt x="661181" y="253219"/>
                </a:cubicBezTo>
                <a:cubicBezTo>
                  <a:pt x="785333" y="170449"/>
                  <a:pt x="586881" y="297407"/>
                  <a:pt x="787791" y="196948"/>
                </a:cubicBezTo>
                <a:cubicBezTo>
                  <a:pt x="857324" y="162180"/>
                  <a:pt x="824166" y="175443"/>
                  <a:pt x="886264" y="154745"/>
                </a:cubicBezTo>
                <a:cubicBezTo>
                  <a:pt x="900332" y="145366"/>
                  <a:pt x="912927" y="133269"/>
                  <a:pt x="928467" y="126609"/>
                </a:cubicBezTo>
                <a:cubicBezTo>
                  <a:pt x="991591" y="99556"/>
                  <a:pt x="972173" y="125858"/>
                  <a:pt x="1026941" y="98474"/>
                </a:cubicBezTo>
                <a:cubicBezTo>
                  <a:pt x="1125844" y="49022"/>
                  <a:pt x="996849" y="82388"/>
                  <a:pt x="1153551" y="56271"/>
                </a:cubicBezTo>
                <a:cubicBezTo>
                  <a:pt x="1181686" y="46892"/>
                  <a:pt x="1208529" y="31813"/>
                  <a:pt x="1237957" y="28135"/>
                </a:cubicBezTo>
                <a:cubicBezTo>
                  <a:pt x="1374224" y="11102"/>
                  <a:pt x="1313427" y="21482"/>
                  <a:pt x="1420837" y="0"/>
                </a:cubicBezTo>
                <a:cubicBezTo>
                  <a:pt x="1495865" y="4689"/>
                  <a:pt x="1571159" y="6199"/>
                  <a:pt x="1645920" y="14068"/>
                </a:cubicBezTo>
                <a:cubicBezTo>
                  <a:pt x="1660667" y="15620"/>
                  <a:pt x="1675408" y="20506"/>
                  <a:pt x="1688123" y="28135"/>
                </a:cubicBezTo>
                <a:cubicBezTo>
                  <a:pt x="1740543" y="59587"/>
                  <a:pt x="1695581" y="56271"/>
                  <a:pt x="1730326" y="56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861239" y="3198238"/>
            <a:ext cx="961543" cy="2597651"/>
          </a:xfrm>
          <a:custGeom>
            <a:avLst/>
            <a:gdLst>
              <a:gd name="connsiteX0" fmla="*/ 480903 w 961543"/>
              <a:gd name="connsiteY0" fmla="*/ 9196 h 2597651"/>
              <a:gd name="connsiteX1" fmla="*/ 565309 w 961543"/>
              <a:gd name="connsiteY1" fmla="*/ 79534 h 2597651"/>
              <a:gd name="connsiteX2" fmla="*/ 621579 w 961543"/>
              <a:gd name="connsiteY2" fmla="*/ 121737 h 2597651"/>
              <a:gd name="connsiteX3" fmla="*/ 663783 w 961543"/>
              <a:gd name="connsiteY3" fmla="*/ 163940 h 2597651"/>
              <a:gd name="connsiteX4" fmla="*/ 691918 w 961543"/>
              <a:gd name="connsiteY4" fmla="*/ 220211 h 2597651"/>
              <a:gd name="connsiteX5" fmla="*/ 720053 w 961543"/>
              <a:gd name="connsiteY5" fmla="*/ 248347 h 2597651"/>
              <a:gd name="connsiteX6" fmla="*/ 748189 w 961543"/>
              <a:gd name="connsiteY6" fmla="*/ 304617 h 2597651"/>
              <a:gd name="connsiteX7" fmla="*/ 804459 w 961543"/>
              <a:gd name="connsiteY7" fmla="*/ 417159 h 2597651"/>
              <a:gd name="connsiteX8" fmla="*/ 818527 w 961543"/>
              <a:gd name="connsiteY8" fmla="*/ 515633 h 2597651"/>
              <a:gd name="connsiteX9" fmla="*/ 846663 w 961543"/>
              <a:gd name="connsiteY9" fmla="*/ 557836 h 2597651"/>
              <a:gd name="connsiteX10" fmla="*/ 860730 w 961543"/>
              <a:gd name="connsiteY10" fmla="*/ 614107 h 2597651"/>
              <a:gd name="connsiteX11" fmla="*/ 888866 w 961543"/>
              <a:gd name="connsiteY11" fmla="*/ 881393 h 2597651"/>
              <a:gd name="connsiteX12" fmla="*/ 902933 w 961543"/>
              <a:gd name="connsiteY12" fmla="*/ 951731 h 2597651"/>
              <a:gd name="connsiteX13" fmla="*/ 860730 w 961543"/>
              <a:gd name="connsiteY13" fmla="*/ 1725454 h 2597651"/>
              <a:gd name="connsiteX14" fmla="*/ 832595 w 961543"/>
              <a:gd name="connsiteY14" fmla="*/ 1809860 h 2597651"/>
              <a:gd name="connsiteX15" fmla="*/ 804459 w 961543"/>
              <a:gd name="connsiteY15" fmla="*/ 1852064 h 2597651"/>
              <a:gd name="connsiteX16" fmla="*/ 790392 w 961543"/>
              <a:gd name="connsiteY16" fmla="*/ 1894267 h 2597651"/>
              <a:gd name="connsiteX17" fmla="*/ 762256 w 961543"/>
              <a:gd name="connsiteY17" fmla="*/ 1922402 h 2597651"/>
              <a:gd name="connsiteX18" fmla="*/ 705986 w 961543"/>
              <a:gd name="connsiteY18" fmla="*/ 2006808 h 2597651"/>
              <a:gd name="connsiteX19" fmla="*/ 649715 w 961543"/>
              <a:gd name="connsiteY19" fmla="*/ 2091214 h 2597651"/>
              <a:gd name="connsiteX20" fmla="*/ 621579 w 961543"/>
              <a:gd name="connsiteY20" fmla="*/ 2133417 h 2597651"/>
              <a:gd name="connsiteX21" fmla="*/ 579376 w 961543"/>
              <a:gd name="connsiteY21" fmla="*/ 2161553 h 2597651"/>
              <a:gd name="connsiteX22" fmla="*/ 523106 w 961543"/>
              <a:gd name="connsiteY22" fmla="*/ 2245959 h 2597651"/>
              <a:gd name="connsiteX23" fmla="*/ 509038 w 961543"/>
              <a:gd name="connsiteY23" fmla="*/ 2288162 h 2597651"/>
              <a:gd name="connsiteX24" fmla="*/ 438699 w 961543"/>
              <a:gd name="connsiteY24" fmla="*/ 2358500 h 2597651"/>
              <a:gd name="connsiteX25" fmla="*/ 312090 w 961543"/>
              <a:gd name="connsiteY25" fmla="*/ 2513245 h 2597651"/>
              <a:gd name="connsiteX26" fmla="*/ 199549 w 961543"/>
              <a:gd name="connsiteY26" fmla="*/ 2541380 h 2597651"/>
              <a:gd name="connsiteX27" fmla="*/ 157346 w 961543"/>
              <a:gd name="connsiteY27" fmla="*/ 2555448 h 2597651"/>
              <a:gd name="connsiteX28" fmla="*/ 115143 w 961543"/>
              <a:gd name="connsiteY28" fmla="*/ 2583584 h 2597651"/>
              <a:gd name="connsiteX29" fmla="*/ 30736 w 961543"/>
              <a:gd name="connsiteY29" fmla="*/ 2597651 h 2597651"/>
              <a:gd name="connsiteX30" fmla="*/ 2601 w 961543"/>
              <a:gd name="connsiteY30" fmla="*/ 2541380 h 259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61543" h="2597651">
                <a:moveTo>
                  <a:pt x="480903" y="9196"/>
                </a:moveTo>
                <a:cubicBezTo>
                  <a:pt x="601618" y="69553"/>
                  <a:pt x="485775" y="0"/>
                  <a:pt x="565309" y="79534"/>
                </a:cubicBezTo>
                <a:cubicBezTo>
                  <a:pt x="581888" y="96113"/>
                  <a:pt x="603777" y="106479"/>
                  <a:pt x="621579" y="121737"/>
                </a:cubicBezTo>
                <a:cubicBezTo>
                  <a:pt x="636684" y="134684"/>
                  <a:pt x="649715" y="149872"/>
                  <a:pt x="663783" y="163940"/>
                </a:cubicBezTo>
                <a:cubicBezTo>
                  <a:pt x="673161" y="182697"/>
                  <a:pt x="680286" y="202762"/>
                  <a:pt x="691918" y="220211"/>
                </a:cubicBezTo>
                <a:cubicBezTo>
                  <a:pt x="699275" y="231247"/>
                  <a:pt x="712696" y="237311"/>
                  <a:pt x="720053" y="248347"/>
                </a:cubicBezTo>
                <a:cubicBezTo>
                  <a:pt x="731686" y="265796"/>
                  <a:pt x="737784" y="286409"/>
                  <a:pt x="748189" y="304617"/>
                </a:cubicBezTo>
                <a:cubicBezTo>
                  <a:pt x="804375" y="402942"/>
                  <a:pt x="749069" y="278682"/>
                  <a:pt x="804459" y="417159"/>
                </a:cubicBezTo>
                <a:cubicBezTo>
                  <a:pt x="809148" y="449984"/>
                  <a:pt x="808999" y="483874"/>
                  <a:pt x="818527" y="515633"/>
                </a:cubicBezTo>
                <a:cubicBezTo>
                  <a:pt x="823385" y="531827"/>
                  <a:pt x="840003" y="542296"/>
                  <a:pt x="846663" y="557836"/>
                </a:cubicBezTo>
                <a:cubicBezTo>
                  <a:pt x="854279" y="575607"/>
                  <a:pt x="856041" y="595350"/>
                  <a:pt x="860730" y="614107"/>
                </a:cubicBezTo>
                <a:cubicBezTo>
                  <a:pt x="864765" y="654453"/>
                  <a:pt x="882441" y="836419"/>
                  <a:pt x="888866" y="881393"/>
                </a:cubicBezTo>
                <a:cubicBezTo>
                  <a:pt x="892247" y="905063"/>
                  <a:pt x="898244" y="928285"/>
                  <a:pt x="902933" y="951731"/>
                </a:cubicBezTo>
                <a:cubicBezTo>
                  <a:pt x="888260" y="1670758"/>
                  <a:pt x="961543" y="1423014"/>
                  <a:pt x="860730" y="1725454"/>
                </a:cubicBezTo>
                <a:cubicBezTo>
                  <a:pt x="860728" y="1725459"/>
                  <a:pt x="832598" y="1809856"/>
                  <a:pt x="832595" y="1809860"/>
                </a:cubicBezTo>
                <a:lnTo>
                  <a:pt x="804459" y="1852064"/>
                </a:lnTo>
                <a:cubicBezTo>
                  <a:pt x="799770" y="1866132"/>
                  <a:pt x="798021" y="1881552"/>
                  <a:pt x="790392" y="1894267"/>
                </a:cubicBezTo>
                <a:cubicBezTo>
                  <a:pt x="783568" y="1905640"/>
                  <a:pt x="770214" y="1911791"/>
                  <a:pt x="762256" y="1922402"/>
                </a:cubicBezTo>
                <a:cubicBezTo>
                  <a:pt x="741967" y="1949453"/>
                  <a:pt x="724743" y="1978673"/>
                  <a:pt x="705986" y="2006808"/>
                </a:cubicBezTo>
                <a:lnTo>
                  <a:pt x="649715" y="2091214"/>
                </a:lnTo>
                <a:cubicBezTo>
                  <a:pt x="640336" y="2105282"/>
                  <a:pt x="635647" y="2124038"/>
                  <a:pt x="621579" y="2133417"/>
                </a:cubicBezTo>
                <a:lnTo>
                  <a:pt x="579376" y="2161553"/>
                </a:lnTo>
                <a:cubicBezTo>
                  <a:pt x="547070" y="2290782"/>
                  <a:pt x="593760" y="2157643"/>
                  <a:pt x="523106" y="2245959"/>
                </a:cubicBezTo>
                <a:cubicBezTo>
                  <a:pt x="513843" y="2257538"/>
                  <a:pt x="517935" y="2276299"/>
                  <a:pt x="509038" y="2288162"/>
                </a:cubicBezTo>
                <a:cubicBezTo>
                  <a:pt x="489143" y="2314688"/>
                  <a:pt x="457091" y="2330911"/>
                  <a:pt x="438699" y="2358500"/>
                </a:cubicBezTo>
                <a:cubicBezTo>
                  <a:pt x="418957" y="2388113"/>
                  <a:pt x="352486" y="2499779"/>
                  <a:pt x="312090" y="2513245"/>
                </a:cubicBezTo>
                <a:cubicBezTo>
                  <a:pt x="215620" y="2545403"/>
                  <a:pt x="335355" y="2507429"/>
                  <a:pt x="199549" y="2541380"/>
                </a:cubicBezTo>
                <a:cubicBezTo>
                  <a:pt x="185163" y="2544976"/>
                  <a:pt x="170609" y="2548816"/>
                  <a:pt x="157346" y="2555448"/>
                </a:cubicBezTo>
                <a:cubicBezTo>
                  <a:pt x="142224" y="2563009"/>
                  <a:pt x="131183" y="2578237"/>
                  <a:pt x="115143" y="2583584"/>
                </a:cubicBezTo>
                <a:cubicBezTo>
                  <a:pt x="88083" y="2592604"/>
                  <a:pt x="58872" y="2592962"/>
                  <a:pt x="30736" y="2597651"/>
                </a:cubicBezTo>
                <a:cubicBezTo>
                  <a:pt x="0" y="2551546"/>
                  <a:pt x="2601" y="2572355"/>
                  <a:pt x="2601" y="2541380"/>
                </a:cubicBez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3900" y="-28158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2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1396" y="109707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>
            <a:off x="57150" y="6781800"/>
            <a:ext cx="914400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50" y="3505200"/>
            <a:ext cx="1371600" cy="609600"/>
          </a:xfrm>
          <a:prstGeom prst="rect">
            <a:avLst/>
          </a:prstGeom>
          <a:noFill/>
        </p:spPr>
      </p:pic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5486400" y="3429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9" descr="Narrow vertical"/>
          <p:cNvSpPr>
            <a:spLocks noChangeArrowheads="1"/>
          </p:cNvSpPr>
          <p:nvPr/>
        </p:nvSpPr>
        <p:spPr bwMode="auto">
          <a:xfrm>
            <a:off x="3105150" y="2286000"/>
            <a:ext cx="3124200" cy="5334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952750" y="2133600"/>
            <a:ext cx="152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952750" y="1828800"/>
            <a:ext cx="152400" cy="1295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2724150" y="2971800"/>
            <a:ext cx="2286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6229350" y="1828800"/>
            <a:ext cx="152400" cy="1295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6381750" y="2971800"/>
            <a:ext cx="2286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847975" y="1981200"/>
            <a:ext cx="3657600" cy="152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4476750" y="1981200"/>
            <a:ext cx="304800" cy="533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3990975" y="2027237"/>
            <a:ext cx="2924175" cy="603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>
            <a:off x="6915150" y="2043113"/>
            <a:ext cx="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>
            <a:off x="6915150" y="2057400"/>
            <a:ext cx="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2800350" y="26670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6381750" y="26670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5238750" y="2057400"/>
            <a:ext cx="4572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flipV="1">
            <a:off x="2419350" y="2895600"/>
            <a:ext cx="0" cy="304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 flipV="1">
            <a:off x="2419350" y="2695575"/>
            <a:ext cx="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>
            <a:off x="2419350" y="2700338"/>
            <a:ext cx="4572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400550" y="16002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C</a:t>
            </a: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2419350" y="16002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M</a:t>
            </a: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6457950" y="16002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N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2419350" y="2286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A</a:t>
            </a: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6381750" y="2286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B</a:t>
            </a:r>
          </a:p>
        </p:txBody>
      </p:sp>
      <p:grpSp>
        <p:nvGrpSpPr>
          <p:cNvPr id="46" name="Group 31"/>
          <p:cNvGrpSpPr>
            <a:grpSpLocks/>
          </p:cNvGrpSpPr>
          <p:nvPr/>
        </p:nvGrpSpPr>
        <p:grpSpPr bwMode="auto">
          <a:xfrm>
            <a:off x="2209800" y="3429000"/>
            <a:ext cx="914400" cy="533400"/>
            <a:chOff x="4752" y="2544"/>
            <a:chExt cx="576" cy="461"/>
          </a:xfrm>
        </p:grpSpPr>
        <p:sp>
          <p:nvSpPr>
            <p:cNvPr id="47" name="Rectangle 32"/>
            <p:cNvSpPr>
              <a:spLocks noChangeArrowheads="1"/>
            </p:cNvSpPr>
            <p:nvPr/>
          </p:nvSpPr>
          <p:spPr bwMode="auto">
            <a:xfrm rot="16200000" flipH="1">
              <a:off x="4857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/>
              <a:r>
                <a:rPr lang="en-US">
                  <a:solidFill>
                    <a:srgbClr val="F00A20"/>
                  </a:solidFill>
                  <a:latin typeface="Arial" charset="0"/>
                </a:rPr>
                <a:t>6V</a:t>
              </a:r>
            </a:p>
          </p:txBody>
        </p:sp>
        <p:sp>
          <p:nvSpPr>
            <p:cNvPr id="48" name="Line 33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4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7550" y="3276600"/>
            <a:ext cx="1371600" cy="847725"/>
          </a:xfrm>
          <a:prstGeom prst="rect">
            <a:avLst/>
          </a:prstGeom>
          <a:noFill/>
        </p:spPr>
      </p:pic>
      <p:sp>
        <p:nvSpPr>
          <p:cNvPr id="52" name="AutoShape 37" descr="Sand"/>
          <p:cNvSpPr>
            <a:spLocks noChangeArrowheads="1"/>
          </p:cNvSpPr>
          <p:nvPr/>
        </p:nvSpPr>
        <p:spPr bwMode="auto">
          <a:xfrm>
            <a:off x="5334000" y="4038600"/>
            <a:ext cx="762000" cy="228600"/>
          </a:xfrm>
          <a:prstGeom prst="can">
            <a:avLst>
              <a:gd name="adj" fmla="val 25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38" descr="Narrow horizontal"/>
          <p:cNvSpPr>
            <a:spLocks noChangeArrowheads="1"/>
          </p:cNvSpPr>
          <p:nvPr/>
        </p:nvSpPr>
        <p:spPr bwMode="auto">
          <a:xfrm>
            <a:off x="5562600" y="3790950"/>
            <a:ext cx="304800" cy="271463"/>
          </a:xfrm>
          <a:prstGeom prst="can">
            <a:avLst>
              <a:gd name="adj" fmla="val 25148"/>
            </a:avLst>
          </a:prstGeom>
          <a:pattFill prst="narHorz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39"/>
          <p:cNvSpPr>
            <a:spLocks noChangeShapeType="1"/>
          </p:cNvSpPr>
          <p:nvPr/>
        </p:nvSpPr>
        <p:spPr bwMode="auto">
          <a:xfrm>
            <a:off x="56388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>
            <a:off x="57912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Freeform 41"/>
          <p:cNvSpPr>
            <a:spLocks/>
          </p:cNvSpPr>
          <p:nvPr/>
        </p:nvSpPr>
        <p:spPr bwMode="auto">
          <a:xfrm>
            <a:off x="5624513" y="3629025"/>
            <a:ext cx="190500" cy="88900"/>
          </a:xfrm>
          <a:custGeom>
            <a:avLst/>
            <a:gdLst/>
            <a:ahLst/>
            <a:cxnLst>
              <a:cxn ang="0">
                <a:pos x="14" y="56"/>
              </a:cxn>
              <a:cxn ang="0">
                <a:pos x="4" y="28"/>
              </a:cxn>
              <a:cxn ang="0">
                <a:pos x="32" y="19"/>
              </a:cxn>
              <a:cxn ang="0">
                <a:pos x="60" y="0"/>
              </a:cxn>
              <a:cxn ang="0">
                <a:pos x="116" y="19"/>
              </a:cxn>
              <a:cxn ang="0">
                <a:pos x="97" y="19"/>
              </a:cxn>
            </a:cxnLst>
            <a:rect l="0" t="0" r="r" b="b"/>
            <a:pathLst>
              <a:path w="120" h="56">
                <a:moveTo>
                  <a:pt x="14" y="56"/>
                </a:moveTo>
                <a:cubicBezTo>
                  <a:pt x="11" y="47"/>
                  <a:pt x="0" y="37"/>
                  <a:pt x="4" y="28"/>
                </a:cubicBezTo>
                <a:cubicBezTo>
                  <a:pt x="8" y="19"/>
                  <a:pt x="32" y="19"/>
                  <a:pt x="32" y="19"/>
                </a:cubicBezTo>
                <a:cubicBezTo>
                  <a:pt x="41" y="13"/>
                  <a:pt x="49" y="2"/>
                  <a:pt x="60" y="0"/>
                </a:cubicBezTo>
                <a:cubicBezTo>
                  <a:pt x="61" y="0"/>
                  <a:pt x="115" y="18"/>
                  <a:pt x="116" y="19"/>
                </a:cubicBezTo>
                <a:cubicBezTo>
                  <a:pt x="120" y="24"/>
                  <a:pt x="103" y="19"/>
                  <a:pt x="97" y="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AutoShape 42"/>
          <p:cNvSpPr>
            <a:spLocks noChangeArrowheads="1"/>
          </p:cNvSpPr>
          <p:nvPr/>
        </p:nvSpPr>
        <p:spPr bwMode="auto">
          <a:xfrm>
            <a:off x="5410200" y="3990975"/>
            <a:ext cx="76200" cy="76200"/>
          </a:xfrm>
          <a:prstGeom prst="can">
            <a:avLst>
              <a:gd name="adj" fmla="val 25000"/>
            </a:avLst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43"/>
          <p:cNvSpPr>
            <a:spLocks noChangeArrowheads="1"/>
          </p:cNvSpPr>
          <p:nvPr/>
        </p:nvSpPr>
        <p:spPr bwMode="auto">
          <a:xfrm>
            <a:off x="5962650" y="3990975"/>
            <a:ext cx="76200" cy="76200"/>
          </a:xfrm>
          <a:prstGeom prst="can">
            <a:avLst>
              <a:gd name="adj" fmla="val 25000"/>
            </a:avLst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44"/>
          <p:cNvSpPr>
            <a:spLocks noChangeShapeType="1"/>
          </p:cNvSpPr>
          <p:nvPr/>
        </p:nvSpPr>
        <p:spPr bwMode="auto">
          <a:xfrm>
            <a:off x="2819400" y="3429000"/>
            <a:ext cx="6858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45"/>
          <p:cNvSpPr>
            <a:spLocks noChangeShapeType="1"/>
          </p:cNvSpPr>
          <p:nvPr/>
        </p:nvSpPr>
        <p:spPr bwMode="auto">
          <a:xfrm>
            <a:off x="4495800" y="3733800"/>
            <a:ext cx="990600" cy="304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46"/>
          <p:cNvSpPr>
            <a:spLocks noChangeShapeType="1"/>
          </p:cNvSpPr>
          <p:nvPr/>
        </p:nvSpPr>
        <p:spPr bwMode="auto">
          <a:xfrm flipV="1">
            <a:off x="6019800" y="2743200"/>
            <a:ext cx="914400" cy="12954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Text Box 47"/>
          <p:cNvSpPr txBox="1">
            <a:spLocks noChangeArrowheads="1"/>
          </p:cNvSpPr>
          <p:nvPr/>
        </p:nvSpPr>
        <p:spPr bwMode="auto">
          <a:xfrm>
            <a:off x="3724275" y="318611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</a:t>
            </a:r>
          </a:p>
        </p:txBody>
      </p:sp>
      <p:sp>
        <p:nvSpPr>
          <p:cNvPr id="63" name="Oval 52"/>
          <p:cNvSpPr>
            <a:spLocks noChangeArrowheads="1"/>
          </p:cNvSpPr>
          <p:nvPr/>
        </p:nvSpPr>
        <p:spPr bwMode="auto">
          <a:xfrm>
            <a:off x="5010150" y="3124200"/>
            <a:ext cx="1295400" cy="10668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/>
            <a:r>
              <a:rPr lang="en-US" sz="3200">
                <a:latin typeface="Arial" charset="0"/>
              </a:rPr>
              <a:t>   </a:t>
            </a:r>
          </a:p>
        </p:txBody>
      </p:sp>
      <p:sp>
        <p:nvSpPr>
          <p:cNvPr id="64" name="Oval 53"/>
          <p:cNvSpPr>
            <a:spLocks noChangeArrowheads="1"/>
          </p:cNvSpPr>
          <p:nvPr/>
        </p:nvSpPr>
        <p:spPr bwMode="auto">
          <a:xfrm>
            <a:off x="4781550" y="2895600"/>
            <a:ext cx="1905000" cy="15240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/>
            <a:r>
              <a:rPr lang="en-US" sz="3200">
                <a:latin typeface="Arial" charset="0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7732" y="3905250"/>
            <a:ext cx="7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985321" y="990600"/>
            <a:ext cx="1905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smtClean="0">
                <a:solidFill>
                  <a:schemeClr val="bg1"/>
                </a:solidFill>
              </a:rPr>
              <a:t>Hoạt động 3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450" y="4490025"/>
            <a:ext cx="7848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+mj-lt"/>
              </a:rPr>
              <a:t>Mắc mạch điện như hình H6.7 .Đóng khóa K của mạch điện để đèn sáng rồi di chuyển con chạy C của biến trở .Hãy cho biết </a:t>
            </a:r>
            <a:r>
              <a:rPr lang="vi-VN" sz="2800" b="1" smtClean="0">
                <a:solidFill>
                  <a:srgbClr val="FF3300"/>
                </a:solidFill>
                <a:latin typeface="+mj-lt"/>
              </a:rPr>
              <a:t>độ sáng </a:t>
            </a:r>
            <a:r>
              <a:rPr lang="vi-VN" sz="2800" b="1" smtClean="0">
                <a:latin typeface="+mj-lt"/>
              </a:rPr>
              <a:t>của đèn có thể đổi không và giải thích vì sao ? </a:t>
            </a:r>
            <a:endParaRPr lang="en-US" sz="2800" b="1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1296" y="228600"/>
            <a:ext cx="4902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75 -0.005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43000" y="838200"/>
            <a:ext cx="1905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smtClean="0">
                <a:solidFill>
                  <a:schemeClr val="bg1"/>
                </a:solidFill>
              </a:rPr>
              <a:t>Hoạt động 3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" name="Rectangle 9" descr="Narrow vertical"/>
          <p:cNvSpPr>
            <a:spLocks noChangeArrowheads="1"/>
          </p:cNvSpPr>
          <p:nvPr/>
        </p:nvSpPr>
        <p:spPr bwMode="auto">
          <a:xfrm>
            <a:off x="990600" y="2209800"/>
            <a:ext cx="3124200" cy="5334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38200" y="2057400"/>
            <a:ext cx="152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38200" y="1752600"/>
            <a:ext cx="152400" cy="1295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09600" y="2895600"/>
            <a:ext cx="2286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114800" y="1752600"/>
            <a:ext cx="152400" cy="1295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4267200" y="2895600"/>
            <a:ext cx="2286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733425" y="1905000"/>
            <a:ext cx="3657600" cy="152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2362200" y="1905000"/>
            <a:ext cx="304800" cy="533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3290888" y="1980768"/>
            <a:ext cx="152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4821380" y="1966913"/>
            <a:ext cx="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V="1">
            <a:off x="4821380" y="2149475"/>
            <a:ext cx="13855" cy="457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5800" y="25908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4267200" y="25908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 flipH="1">
            <a:off x="3661063" y="1966913"/>
            <a:ext cx="450273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300038" y="2981322"/>
            <a:ext cx="0" cy="338139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300038" y="2600322"/>
            <a:ext cx="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304800" y="2624138"/>
            <a:ext cx="4572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2286000" y="1524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C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4343400" y="1524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N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304800" y="22098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A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267200" y="22098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B</a:t>
            </a:r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4267200" y="1905000"/>
            <a:ext cx="228600" cy="1524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2528888" y="1981200"/>
            <a:ext cx="762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>
            <a:off x="990600" y="2819400"/>
            <a:ext cx="14478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64"/>
          <p:cNvSpPr>
            <a:spLocks noChangeShapeType="1"/>
          </p:cNvSpPr>
          <p:nvPr/>
        </p:nvSpPr>
        <p:spPr bwMode="auto">
          <a:xfrm>
            <a:off x="2362200" y="28194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838200" y="228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667821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111919" y="3505200"/>
            <a:ext cx="90320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/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, thì </a:t>
            </a:r>
            <a:r>
              <a:rPr 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cường độ dòng điện giảm 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thì đèn sáng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111918" y="4890195"/>
            <a:ext cx="89558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/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, thì </a:t>
            </a:r>
            <a:r>
              <a:rPr 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cường độ dòng điện </a:t>
            </a:r>
            <a:r>
              <a:rPr lang="vi-VN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 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thì đèn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sáng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7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1" grpId="0" animBg="1"/>
      <p:bldP spid="63" grpId="0" animBg="1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01" y="3319461"/>
            <a:ext cx="20288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 descr="Narrow vertical"/>
          <p:cNvSpPr>
            <a:spLocks noChangeArrowheads="1"/>
          </p:cNvSpPr>
          <p:nvPr/>
        </p:nvSpPr>
        <p:spPr bwMode="auto">
          <a:xfrm>
            <a:off x="990600" y="2209800"/>
            <a:ext cx="3124200" cy="5334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38200" y="2057400"/>
            <a:ext cx="152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38200" y="1752600"/>
            <a:ext cx="152400" cy="1295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09600" y="2895600"/>
            <a:ext cx="2286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114800" y="1851778"/>
            <a:ext cx="152400" cy="1295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267200" y="2895600"/>
            <a:ext cx="2286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33425" y="1905000"/>
            <a:ext cx="3657600" cy="152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362200" y="1905000"/>
            <a:ext cx="304800" cy="533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290888" y="1980768"/>
            <a:ext cx="152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821380" y="1966913"/>
            <a:ext cx="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4821380" y="2149475"/>
            <a:ext cx="13855" cy="457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85800" y="25908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4267200" y="25908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>
            <a:off x="3661063" y="1966913"/>
            <a:ext cx="450273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00038" y="2981322"/>
            <a:ext cx="0" cy="338139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300038" y="2600322"/>
            <a:ext cx="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304800" y="2624138"/>
            <a:ext cx="4572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286000" y="1524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C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4343400" y="1524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N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04800" y="22098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A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267200" y="22098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B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4267200" y="1905000"/>
            <a:ext cx="228600" cy="1524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7"/>
          <p:cNvSpPr>
            <a:spLocks noChangeShapeType="1"/>
          </p:cNvSpPr>
          <p:nvPr/>
        </p:nvSpPr>
        <p:spPr bwMode="auto">
          <a:xfrm>
            <a:off x="2528888" y="1981200"/>
            <a:ext cx="762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63"/>
          <p:cNvSpPr>
            <a:spLocks noChangeShapeType="1"/>
          </p:cNvSpPr>
          <p:nvPr/>
        </p:nvSpPr>
        <p:spPr bwMode="auto">
          <a:xfrm>
            <a:off x="990600" y="2819400"/>
            <a:ext cx="14478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64"/>
          <p:cNvSpPr>
            <a:spLocks noChangeShapeType="1"/>
          </p:cNvSpPr>
          <p:nvPr/>
        </p:nvSpPr>
        <p:spPr bwMode="auto">
          <a:xfrm>
            <a:off x="2362200" y="28194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838200" y="2286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24236" y="807475"/>
            <a:ext cx="1999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Hoạt động 3</a:t>
            </a:r>
            <a:endParaRPr lang="en-US" sz="2400" b="1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638800" y="1063997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199909" y="1003930"/>
            <a:ext cx="152400" cy="120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6199909" y="879331"/>
            <a:ext cx="152400" cy="397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096000" y="709334"/>
            <a:ext cx="256309" cy="3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10875" y="1063997"/>
            <a:ext cx="47625" cy="15027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638800" y="2552700"/>
            <a:ext cx="8992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352309" y="2209800"/>
            <a:ext cx="277091" cy="6858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3" idx="7"/>
            <a:endCxn id="43" idx="3"/>
          </p:cNvCxnSpPr>
          <p:nvPr/>
        </p:nvCxnSpPr>
        <p:spPr>
          <a:xfrm flipH="1">
            <a:off x="6392888" y="2310233"/>
            <a:ext cx="195933" cy="48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2"/>
            <a:endCxn id="43" idx="2"/>
          </p:cNvCxnSpPr>
          <p:nvPr/>
        </p:nvCxnSpPr>
        <p:spPr>
          <a:xfrm>
            <a:off x="6352309" y="25527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5380" y="2438400"/>
            <a:ext cx="284020" cy="29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629400" y="2552700"/>
            <a:ext cx="342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972299" y="2368670"/>
            <a:ext cx="952283" cy="356767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7162800" y="2067347"/>
            <a:ext cx="0" cy="270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162800" y="2057400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305800" y="1077839"/>
            <a:ext cx="0" cy="9795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001000" y="1077839"/>
            <a:ext cx="30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 flipV="1">
            <a:off x="6565755" y="989736"/>
            <a:ext cx="91354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454703" y="892211"/>
            <a:ext cx="262804" cy="397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2" idx="6"/>
          </p:cNvCxnSpPr>
          <p:nvPr/>
        </p:nvCxnSpPr>
        <p:spPr>
          <a:xfrm flipV="1">
            <a:off x="6657109" y="1063997"/>
            <a:ext cx="1039091" cy="1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633855" y="1073033"/>
            <a:ext cx="413902" cy="15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566315" y="668976"/>
            <a:ext cx="320385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smtClean="0"/>
              <a:t>K</a:t>
            </a:r>
            <a:endParaRPr lang="en-US" b="1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7162800" y="2067346"/>
            <a:ext cx="13854" cy="303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276109" y="2981322"/>
            <a:ext cx="52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Đ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6629400" y="750356"/>
            <a:ext cx="342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800850" y="609600"/>
            <a:ext cx="0" cy="2826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919818" y="235610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6756570" y="2576283"/>
            <a:ext cx="64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162800" y="1815389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</a:t>
            </a:r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178612" y="2094605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</a:t>
            </a:r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5666509" y="1063997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227618" y="879331"/>
            <a:ext cx="152400" cy="397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6123709" y="709334"/>
            <a:ext cx="256309" cy="3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638584" y="1063997"/>
            <a:ext cx="47625" cy="15027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666509" y="2552700"/>
            <a:ext cx="8992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6380018" y="2209800"/>
            <a:ext cx="277091" cy="6858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2" idx="7"/>
            <a:endCxn id="92" idx="3"/>
          </p:cNvCxnSpPr>
          <p:nvPr/>
        </p:nvCxnSpPr>
        <p:spPr>
          <a:xfrm flipH="1">
            <a:off x="6420597" y="2310233"/>
            <a:ext cx="195933" cy="48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373089" y="2438400"/>
            <a:ext cx="284020" cy="29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190509" y="2057400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333509" y="1077839"/>
            <a:ext cx="0" cy="9795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8001000" y="1073033"/>
            <a:ext cx="332509" cy="48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6482412" y="892211"/>
            <a:ext cx="262804" cy="397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684818" y="1063997"/>
            <a:ext cx="1039091" cy="1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702430" y="989736"/>
            <a:ext cx="345327" cy="742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657109" y="750356"/>
            <a:ext cx="342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828559" y="609600"/>
            <a:ext cx="0" cy="2826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784279" y="2576283"/>
            <a:ext cx="64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7190509" y="1815389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</a:t>
            </a:r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7206321" y="2094605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</a:t>
            </a:r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952500" y="4114800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Khi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mắc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chốt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nối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với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đầu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biến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trở</a:t>
            </a:r>
            <a:r>
              <a:rPr lang="vi-VN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A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chốt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nối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với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con </a:t>
            </a:r>
            <a:r>
              <a:rPr lang="en-US" sz="28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chạy</a:t>
            </a:r>
            <a:r>
              <a:rPr lang="vi-VN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biến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trở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mạch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vi-VN" sz="2800" smtClean="0">
                <a:latin typeface="Times New Roman" pitchFamily="18" charset="0"/>
                <a:cs typeface="Times New Roman" pitchFamily="18" charset="0"/>
                <a:sym typeface="Wingdings"/>
              </a:rPr>
              <a:t>, biến trở có tác dụng như một điện trở có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  <a:sym typeface="Wingdings"/>
              </a:rPr>
              <a:t>trị số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.Khi này , biến được sử dụng để </a:t>
            </a:r>
            <a:r>
              <a:rPr lang="vi-VN" sz="28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điều chỉnh</a:t>
            </a:r>
            <a:r>
              <a:rPr lang="en-US" sz="28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7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9" grpId="0" animBg="1"/>
      <p:bldP spid="31" grpId="0" animBg="1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874203" y="3079653"/>
            <a:ext cx="2895600" cy="2057401"/>
            <a:chOff x="5061773" y="1482971"/>
            <a:chExt cx="3710349" cy="2286000"/>
          </a:xfrm>
        </p:grpSpPr>
        <p:pic>
          <p:nvPicPr>
            <p:cNvPr id="13" name="Picture 12" descr="Káº¿t quáº£ hÃ¬nh áº£nh cho biáº¿n trá» con cháº¡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61773" y="1482971"/>
              <a:ext cx="3710349" cy="22860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546473" y="3146352"/>
              <a:ext cx="190501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91778" y="3107480"/>
              <a:ext cx="381000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26447" y="3120849"/>
              <a:ext cx="381000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6000" y="173349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5417" y="838200"/>
            <a:ext cx="211666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162062"/>
            <a:ext cx="22431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Káº¿t quáº£ hÃ¬nh áº£nh cho cáº§u dao khÃ³a 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5817" y="1219200"/>
            <a:ext cx="2286000" cy="1723869"/>
          </a:xfrm>
          <a:prstGeom prst="rect">
            <a:avLst/>
          </a:prstGeom>
          <a:noFill/>
        </p:spPr>
      </p:pic>
      <p:sp>
        <p:nvSpPr>
          <p:cNvPr id="21" name="Freeform 20"/>
          <p:cNvSpPr/>
          <p:nvPr/>
        </p:nvSpPr>
        <p:spPr>
          <a:xfrm>
            <a:off x="5239048" y="2008163"/>
            <a:ext cx="1740543" cy="351692"/>
          </a:xfrm>
          <a:custGeom>
            <a:avLst/>
            <a:gdLst>
              <a:gd name="connsiteX0" fmla="*/ 0 w 1740543"/>
              <a:gd name="connsiteY0" fmla="*/ 351692 h 351692"/>
              <a:gd name="connsiteX1" fmla="*/ 168812 w 1740543"/>
              <a:gd name="connsiteY1" fmla="*/ 337625 h 351692"/>
              <a:gd name="connsiteX2" fmla="*/ 253218 w 1740543"/>
              <a:gd name="connsiteY2" fmla="*/ 323557 h 351692"/>
              <a:gd name="connsiteX3" fmla="*/ 379827 w 1740543"/>
              <a:gd name="connsiteY3" fmla="*/ 309489 h 351692"/>
              <a:gd name="connsiteX4" fmla="*/ 436098 w 1740543"/>
              <a:gd name="connsiteY4" fmla="*/ 295422 h 351692"/>
              <a:gd name="connsiteX5" fmla="*/ 548640 w 1740543"/>
              <a:gd name="connsiteY5" fmla="*/ 281354 h 351692"/>
              <a:gd name="connsiteX6" fmla="*/ 661181 w 1740543"/>
              <a:gd name="connsiteY6" fmla="*/ 253219 h 351692"/>
              <a:gd name="connsiteX7" fmla="*/ 787791 w 1740543"/>
              <a:gd name="connsiteY7" fmla="*/ 196948 h 351692"/>
              <a:gd name="connsiteX8" fmla="*/ 886264 w 1740543"/>
              <a:gd name="connsiteY8" fmla="*/ 154745 h 351692"/>
              <a:gd name="connsiteX9" fmla="*/ 928467 w 1740543"/>
              <a:gd name="connsiteY9" fmla="*/ 126609 h 351692"/>
              <a:gd name="connsiteX10" fmla="*/ 1026941 w 1740543"/>
              <a:gd name="connsiteY10" fmla="*/ 98474 h 351692"/>
              <a:gd name="connsiteX11" fmla="*/ 1153551 w 1740543"/>
              <a:gd name="connsiteY11" fmla="*/ 56271 h 351692"/>
              <a:gd name="connsiteX12" fmla="*/ 1237957 w 1740543"/>
              <a:gd name="connsiteY12" fmla="*/ 28135 h 351692"/>
              <a:gd name="connsiteX13" fmla="*/ 1420837 w 1740543"/>
              <a:gd name="connsiteY13" fmla="*/ 0 h 351692"/>
              <a:gd name="connsiteX14" fmla="*/ 1645920 w 1740543"/>
              <a:gd name="connsiteY14" fmla="*/ 14068 h 351692"/>
              <a:gd name="connsiteX15" fmla="*/ 1688123 w 1740543"/>
              <a:gd name="connsiteY15" fmla="*/ 28135 h 351692"/>
              <a:gd name="connsiteX16" fmla="*/ 1730326 w 1740543"/>
              <a:gd name="connsiteY16" fmla="*/ 56271 h 3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0543" h="351692">
                <a:moveTo>
                  <a:pt x="0" y="351692"/>
                </a:moveTo>
                <a:cubicBezTo>
                  <a:pt x="56271" y="347003"/>
                  <a:pt x="112692" y="343861"/>
                  <a:pt x="168812" y="337625"/>
                </a:cubicBezTo>
                <a:cubicBezTo>
                  <a:pt x="197161" y="334475"/>
                  <a:pt x="224945" y="327327"/>
                  <a:pt x="253218" y="323557"/>
                </a:cubicBezTo>
                <a:cubicBezTo>
                  <a:pt x="295308" y="317945"/>
                  <a:pt x="337624" y="314178"/>
                  <a:pt x="379827" y="309489"/>
                </a:cubicBezTo>
                <a:cubicBezTo>
                  <a:pt x="398584" y="304800"/>
                  <a:pt x="417027" y="298600"/>
                  <a:pt x="436098" y="295422"/>
                </a:cubicBezTo>
                <a:cubicBezTo>
                  <a:pt x="473390" y="289207"/>
                  <a:pt x="511274" y="287103"/>
                  <a:pt x="548640" y="281354"/>
                </a:cubicBezTo>
                <a:cubicBezTo>
                  <a:pt x="611689" y="271654"/>
                  <a:pt x="609833" y="270334"/>
                  <a:pt x="661181" y="253219"/>
                </a:cubicBezTo>
                <a:cubicBezTo>
                  <a:pt x="785333" y="170449"/>
                  <a:pt x="586881" y="297407"/>
                  <a:pt x="787791" y="196948"/>
                </a:cubicBezTo>
                <a:cubicBezTo>
                  <a:pt x="857324" y="162180"/>
                  <a:pt x="824166" y="175443"/>
                  <a:pt x="886264" y="154745"/>
                </a:cubicBezTo>
                <a:cubicBezTo>
                  <a:pt x="900332" y="145366"/>
                  <a:pt x="912927" y="133269"/>
                  <a:pt x="928467" y="126609"/>
                </a:cubicBezTo>
                <a:cubicBezTo>
                  <a:pt x="991591" y="99556"/>
                  <a:pt x="972173" y="125858"/>
                  <a:pt x="1026941" y="98474"/>
                </a:cubicBezTo>
                <a:cubicBezTo>
                  <a:pt x="1125844" y="49022"/>
                  <a:pt x="996849" y="82388"/>
                  <a:pt x="1153551" y="56271"/>
                </a:cubicBezTo>
                <a:cubicBezTo>
                  <a:pt x="1181686" y="46892"/>
                  <a:pt x="1208529" y="31813"/>
                  <a:pt x="1237957" y="28135"/>
                </a:cubicBezTo>
                <a:cubicBezTo>
                  <a:pt x="1374224" y="11102"/>
                  <a:pt x="1313427" y="21482"/>
                  <a:pt x="1420837" y="0"/>
                </a:cubicBezTo>
                <a:cubicBezTo>
                  <a:pt x="1495865" y="4689"/>
                  <a:pt x="1571159" y="6199"/>
                  <a:pt x="1645920" y="14068"/>
                </a:cubicBezTo>
                <a:cubicBezTo>
                  <a:pt x="1660667" y="15620"/>
                  <a:pt x="1675408" y="20506"/>
                  <a:pt x="1688123" y="28135"/>
                </a:cubicBezTo>
                <a:cubicBezTo>
                  <a:pt x="1740543" y="59587"/>
                  <a:pt x="1695581" y="56271"/>
                  <a:pt x="1730326" y="56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153400" y="2057400"/>
            <a:ext cx="990600" cy="2364361"/>
          </a:xfrm>
          <a:custGeom>
            <a:avLst/>
            <a:gdLst>
              <a:gd name="connsiteX0" fmla="*/ 480903 w 961543"/>
              <a:gd name="connsiteY0" fmla="*/ 9196 h 2597651"/>
              <a:gd name="connsiteX1" fmla="*/ 565309 w 961543"/>
              <a:gd name="connsiteY1" fmla="*/ 79534 h 2597651"/>
              <a:gd name="connsiteX2" fmla="*/ 621579 w 961543"/>
              <a:gd name="connsiteY2" fmla="*/ 121737 h 2597651"/>
              <a:gd name="connsiteX3" fmla="*/ 663783 w 961543"/>
              <a:gd name="connsiteY3" fmla="*/ 163940 h 2597651"/>
              <a:gd name="connsiteX4" fmla="*/ 691918 w 961543"/>
              <a:gd name="connsiteY4" fmla="*/ 220211 h 2597651"/>
              <a:gd name="connsiteX5" fmla="*/ 720053 w 961543"/>
              <a:gd name="connsiteY5" fmla="*/ 248347 h 2597651"/>
              <a:gd name="connsiteX6" fmla="*/ 748189 w 961543"/>
              <a:gd name="connsiteY6" fmla="*/ 304617 h 2597651"/>
              <a:gd name="connsiteX7" fmla="*/ 804459 w 961543"/>
              <a:gd name="connsiteY7" fmla="*/ 417159 h 2597651"/>
              <a:gd name="connsiteX8" fmla="*/ 818527 w 961543"/>
              <a:gd name="connsiteY8" fmla="*/ 515633 h 2597651"/>
              <a:gd name="connsiteX9" fmla="*/ 846663 w 961543"/>
              <a:gd name="connsiteY9" fmla="*/ 557836 h 2597651"/>
              <a:gd name="connsiteX10" fmla="*/ 860730 w 961543"/>
              <a:gd name="connsiteY10" fmla="*/ 614107 h 2597651"/>
              <a:gd name="connsiteX11" fmla="*/ 888866 w 961543"/>
              <a:gd name="connsiteY11" fmla="*/ 881393 h 2597651"/>
              <a:gd name="connsiteX12" fmla="*/ 902933 w 961543"/>
              <a:gd name="connsiteY12" fmla="*/ 951731 h 2597651"/>
              <a:gd name="connsiteX13" fmla="*/ 860730 w 961543"/>
              <a:gd name="connsiteY13" fmla="*/ 1725454 h 2597651"/>
              <a:gd name="connsiteX14" fmla="*/ 832595 w 961543"/>
              <a:gd name="connsiteY14" fmla="*/ 1809860 h 2597651"/>
              <a:gd name="connsiteX15" fmla="*/ 804459 w 961543"/>
              <a:gd name="connsiteY15" fmla="*/ 1852064 h 2597651"/>
              <a:gd name="connsiteX16" fmla="*/ 790392 w 961543"/>
              <a:gd name="connsiteY16" fmla="*/ 1894267 h 2597651"/>
              <a:gd name="connsiteX17" fmla="*/ 762256 w 961543"/>
              <a:gd name="connsiteY17" fmla="*/ 1922402 h 2597651"/>
              <a:gd name="connsiteX18" fmla="*/ 705986 w 961543"/>
              <a:gd name="connsiteY18" fmla="*/ 2006808 h 2597651"/>
              <a:gd name="connsiteX19" fmla="*/ 649715 w 961543"/>
              <a:gd name="connsiteY19" fmla="*/ 2091214 h 2597651"/>
              <a:gd name="connsiteX20" fmla="*/ 621579 w 961543"/>
              <a:gd name="connsiteY20" fmla="*/ 2133417 h 2597651"/>
              <a:gd name="connsiteX21" fmla="*/ 579376 w 961543"/>
              <a:gd name="connsiteY21" fmla="*/ 2161553 h 2597651"/>
              <a:gd name="connsiteX22" fmla="*/ 523106 w 961543"/>
              <a:gd name="connsiteY22" fmla="*/ 2245959 h 2597651"/>
              <a:gd name="connsiteX23" fmla="*/ 509038 w 961543"/>
              <a:gd name="connsiteY23" fmla="*/ 2288162 h 2597651"/>
              <a:gd name="connsiteX24" fmla="*/ 438699 w 961543"/>
              <a:gd name="connsiteY24" fmla="*/ 2358500 h 2597651"/>
              <a:gd name="connsiteX25" fmla="*/ 312090 w 961543"/>
              <a:gd name="connsiteY25" fmla="*/ 2513245 h 2597651"/>
              <a:gd name="connsiteX26" fmla="*/ 199549 w 961543"/>
              <a:gd name="connsiteY26" fmla="*/ 2541380 h 2597651"/>
              <a:gd name="connsiteX27" fmla="*/ 157346 w 961543"/>
              <a:gd name="connsiteY27" fmla="*/ 2555448 h 2597651"/>
              <a:gd name="connsiteX28" fmla="*/ 115143 w 961543"/>
              <a:gd name="connsiteY28" fmla="*/ 2583584 h 2597651"/>
              <a:gd name="connsiteX29" fmla="*/ 30736 w 961543"/>
              <a:gd name="connsiteY29" fmla="*/ 2597651 h 2597651"/>
              <a:gd name="connsiteX30" fmla="*/ 2601 w 961543"/>
              <a:gd name="connsiteY30" fmla="*/ 2541380 h 259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61543" h="2597651">
                <a:moveTo>
                  <a:pt x="480903" y="9196"/>
                </a:moveTo>
                <a:cubicBezTo>
                  <a:pt x="601618" y="69553"/>
                  <a:pt x="485775" y="0"/>
                  <a:pt x="565309" y="79534"/>
                </a:cubicBezTo>
                <a:cubicBezTo>
                  <a:pt x="581888" y="96113"/>
                  <a:pt x="603777" y="106479"/>
                  <a:pt x="621579" y="121737"/>
                </a:cubicBezTo>
                <a:cubicBezTo>
                  <a:pt x="636684" y="134684"/>
                  <a:pt x="649715" y="149872"/>
                  <a:pt x="663783" y="163940"/>
                </a:cubicBezTo>
                <a:cubicBezTo>
                  <a:pt x="673161" y="182697"/>
                  <a:pt x="680286" y="202762"/>
                  <a:pt x="691918" y="220211"/>
                </a:cubicBezTo>
                <a:cubicBezTo>
                  <a:pt x="699275" y="231247"/>
                  <a:pt x="712696" y="237311"/>
                  <a:pt x="720053" y="248347"/>
                </a:cubicBezTo>
                <a:cubicBezTo>
                  <a:pt x="731686" y="265796"/>
                  <a:pt x="737784" y="286409"/>
                  <a:pt x="748189" y="304617"/>
                </a:cubicBezTo>
                <a:cubicBezTo>
                  <a:pt x="804375" y="402942"/>
                  <a:pt x="749069" y="278682"/>
                  <a:pt x="804459" y="417159"/>
                </a:cubicBezTo>
                <a:cubicBezTo>
                  <a:pt x="809148" y="449984"/>
                  <a:pt x="808999" y="483874"/>
                  <a:pt x="818527" y="515633"/>
                </a:cubicBezTo>
                <a:cubicBezTo>
                  <a:pt x="823385" y="531827"/>
                  <a:pt x="840003" y="542296"/>
                  <a:pt x="846663" y="557836"/>
                </a:cubicBezTo>
                <a:cubicBezTo>
                  <a:pt x="854279" y="575607"/>
                  <a:pt x="856041" y="595350"/>
                  <a:pt x="860730" y="614107"/>
                </a:cubicBezTo>
                <a:cubicBezTo>
                  <a:pt x="864765" y="654453"/>
                  <a:pt x="882441" y="836419"/>
                  <a:pt x="888866" y="881393"/>
                </a:cubicBezTo>
                <a:cubicBezTo>
                  <a:pt x="892247" y="905063"/>
                  <a:pt x="898244" y="928285"/>
                  <a:pt x="902933" y="951731"/>
                </a:cubicBezTo>
                <a:cubicBezTo>
                  <a:pt x="888260" y="1670758"/>
                  <a:pt x="961543" y="1423014"/>
                  <a:pt x="860730" y="1725454"/>
                </a:cubicBezTo>
                <a:cubicBezTo>
                  <a:pt x="860728" y="1725459"/>
                  <a:pt x="832598" y="1809856"/>
                  <a:pt x="832595" y="1809860"/>
                </a:cubicBezTo>
                <a:lnTo>
                  <a:pt x="804459" y="1852064"/>
                </a:lnTo>
                <a:cubicBezTo>
                  <a:pt x="799770" y="1866132"/>
                  <a:pt x="798021" y="1881552"/>
                  <a:pt x="790392" y="1894267"/>
                </a:cubicBezTo>
                <a:cubicBezTo>
                  <a:pt x="783568" y="1905640"/>
                  <a:pt x="770214" y="1911791"/>
                  <a:pt x="762256" y="1922402"/>
                </a:cubicBezTo>
                <a:cubicBezTo>
                  <a:pt x="741967" y="1949453"/>
                  <a:pt x="724743" y="1978673"/>
                  <a:pt x="705986" y="2006808"/>
                </a:cubicBezTo>
                <a:lnTo>
                  <a:pt x="649715" y="2091214"/>
                </a:lnTo>
                <a:cubicBezTo>
                  <a:pt x="640336" y="2105282"/>
                  <a:pt x="635647" y="2124038"/>
                  <a:pt x="621579" y="2133417"/>
                </a:cubicBezTo>
                <a:lnTo>
                  <a:pt x="579376" y="2161553"/>
                </a:lnTo>
                <a:cubicBezTo>
                  <a:pt x="547070" y="2290782"/>
                  <a:pt x="593760" y="2157643"/>
                  <a:pt x="523106" y="2245959"/>
                </a:cubicBezTo>
                <a:cubicBezTo>
                  <a:pt x="513843" y="2257538"/>
                  <a:pt x="517935" y="2276299"/>
                  <a:pt x="509038" y="2288162"/>
                </a:cubicBezTo>
                <a:cubicBezTo>
                  <a:pt x="489143" y="2314688"/>
                  <a:pt x="457091" y="2330911"/>
                  <a:pt x="438699" y="2358500"/>
                </a:cubicBezTo>
                <a:cubicBezTo>
                  <a:pt x="418957" y="2388113"/>
                  <a:pt x="352486" y="2499779"/>
                  <a:pt x="312090" y="2513245"/>
                </a:cubicBezTo>
                <a:cubicBezTo>
                  <a:pt x="215620" y="2545403"/>
                  <a:pt x="335355" y="2507429"/>
                  <a:pt x="199549" y="2541380"/>
                </a:cubicBezTo>
                <a:cubicBezTo>
                  <a:pt x="185163" y="2544976"/>
                  <a:pt x="170609" y="2548816"/>
                  <a:pt x="157346" y="2555448"/>
                </a:cubicBezTo>
                <a:cubicBezTo>
                  <a:pt x="142224" y="2563009"/>
                  <a:pt x="131183" y="2578237"/>
                  <a:pt x="115143" y="2583584"/>
                </a:cubicBezTo>
                <a:cubicBezTo>
                  <a:pt x="88083" y="2592604"/>
                  <a:pt x="58872" y="2592962"/>
                  <a:pt x="30736" y="2597651"/>
                </a:cubicBezTo>
                <a:cubicBezTo>
                  <a:pt x="0" y="2551546"/>
                  <a:pt x="2601" y="2572355"/>
                  <a:pt x="2601" y="254138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753670" y="4405316"/>
            <a:ext cx="2568333" cy="1266092"/>
          </a:xfrm>
          <a:custGeom>
            <a:avLst/>
            <a:gdLst>
              <a:gd name="connsiteX0" fmla="*/ 3573194 w 3573194"/>
              <a:gd name="connsiteY0" fmla="*/ 0 h 1266092"/>
              <a:gd name="connsiteX1" fmla="*/ 3516923 w 3573194"/>
              <a:gd name="connsiteY1" fmla="*/ 14067 h 1266092"/>
              <a:gd name="connsiteX2" fmla="*/ 3460653 w 3573194"/>
              <a:gd name="connsiteY2" fmla="*/ 84406 h 1266092"/>
              <a:gd name="connsiteX3" fmla="*/ 3390314 w 3573194"/>
              <a:gd name="connsiteY3" fmla="*/ 154744 h 1266092"/>
              <a:gd name="connsiteX4" fmla="*/ 3362179 w 3573194"/>
              <a:gd name="connsiteY4" fmla="*/ 182880 h 1266092"/>
              <a:gd name="connsiteX5" fmla="*/ 3334043 w 3573194"/>
              <a:gd name="connsiteY5" fmla="*/ 225083 h 1266092"/>
              <a:gd name="connsiteX6" fmla="*/ 3193367 w 3573194"/>
              <a:gd name="connsiteY6" fmla="*/ 309489 h 1266092"/>
              <a:gd name="connsiteX7" fmla="*/ 3165231 w 3573194"/>
              <a:gd name="connsiteY7" fmla="*/ 337624 h 1266092"/>
              <a:gd name="connsiteX8" fmla="*/ 3123028 w 3573194"/>
              <a:gd name="connsiteY8" fmla="*/ 365760 h 1266092"/>
              <a:gd name="connsiteX9" fmla="*/ 3066757 w 3573194"/>
              <a:gd name="connsiteY9" fmla="*/ 422030 h 1266092"/>
              <a:gd name="connsiteX10" fmla="*/ 3010487 w 3573194"/>
              <a:gd name="connsiteY10" fmla="*/ 450166 h 1266092"/>
              <a:gd name="connsiteX11" fmla="*/ 2869810 w 3573194"/>
              <a:gd name="connsiteY11" fmla="*/ 492369 h 1266092"/>
              <a:gd name="connsiteX12" fmla="*/ 2827607 w 3573194"/>
              <a:gd name="connsiteY12" fmla="*/ 506437 h 1266092"/>
              <a:gd name="connsiteX13" fmla="*/ 2757268 w 3573194"/>
              <a:gd name="connsiteY13" fmla="*/ 520504 h 1266092"/>
              <a:gd name="connsiteX14" fmla="*/ 2729133 w 3573194"/>
              <a:gd name="connsiteY14" fmla="*/ 548640 h 1266092"/>
              <a:gd name="connsiteX15" fmla="*/ 2616591 w 3573194"/>
              <a:gd name="connsiteY15" fmla="*/ 576775 h 1266092"/>
              <a:gd name="connsiteX16" fmla="*/ 2560320 w 3573194"/>
              <a:gd name="connsiteY16" fmla="*/ 604910 h 1266092"/>
              <a:gd name="connsiteX17" fmla="*/ 2461847 w 3573194"/>
              <a:gd name="connsiteY17" fmla="*/ 633046 h 1266092"/>
              <a:gd name="connsiteX18" fmla="*/ 2377440 w 3573194"/>
              <a:gd name="connsiteY18" fmla="*/ 675249 h 1266092"/>
              <a:gd name="connsiteX19" fmla="*/ 2236763 w 3573194"/>
              <a:gd name="connsiteY19" fmla="*/ 703384 h 1266092"/>
              <a:gd name="connsiteX20" fmla="*/ 2096087 w 3573194"/>
              <a:gd name="connsiteY20" fmla="*/ 759655 h 1266092"/>
              <a:gd name="connsiteX21" fmla="*/ 2011680 w 3573194"/>
              <a:gd name="connsiteY21" fmla="*/ 787790 h 1266092"/>
              <a:gd name="connsiteX22" fmla="*/ 1969477 w 3573194"/>
              <a:gd name="connsiteY22" fmla="*/ 801858 h 1266092"/>
              <a:gd name="connsiteX23" fmla="*/ 1899139 w 3573194"/>
              <a:gd name="connsiteY23" fmla="*/ 815926 h 1266092"/>
              <a:gd name="connsiteX24" fmla="*/ 1856936 w 3573194"/>
              <a:gd name="connsiteY24" fmla="*/ 829994 h 1266092"/>
              <a:gd name="connsiteX25" fmla="*/ 1786597 w 3573194"/>
              <a:gd name="connsiteY25" fmla="*/ 844061 h 1266092"/>
              <a:gd name="connsiteX26" fmla="*/ 1702191 w 3573194"/>
              <a:gd name="connsiteY26" fmla="*/ 872197 h 1266092"/>
              <a:gd name="connsiteX27" fmla="*/ 1617785 w 3573194"/>
              <a:gd name="connsiteY27" fmla="*/ 886264 h 1266092"/>
              <a:gd name="connsiteX28" fmla="*/ 1491176 w 3573194"/>
              <a:gd name="connsiteY28" fmla="*/ 914400 h 1266092"/>
              <a:gd name="connsiteX29" fmla="*/ 1378634 w 3573194"/>
              <a:gd name="connsiteY29" fmla="*/ 928467 h 1266092"/>
              <a:gd name="connsiteX30" fmla="*/ 1125416 w 3573194"/>
              <a:gd name="connsiteY30" fmla="*/ 984738 h 1266092"/>
              <a:gd name="connsiteX31" fmla="*/ 928468 w 3573194"/>
              <a:gd name="connsiteY31" fmla="*/ 1012874 h 1266092"/>
              <a:gd name="connsiteX32" fmla="*/ 886265 w 3573194"/>
              <a:gd name="connsiteY32" fmla="*/ 1026941 h 1266092"/>
              <a:gd name="connsiteX33" fmla="*/ 773723 w 3573194"/>
              <a:gd name="connsiteY33" fmla="*/ 1055077 h 1266092"/>
              <a:gd name="connsiteX34" fmla="*/ 731520 w 3573194"/>
              <a:gd name="connsiteY34" fmla="*/ 1069144 h 1266092"/>
              <a:gd name="connsiteX35" fmla="*/ 534573 w 3573194"/>
              <a:gd name="connsiteY35" fmla="*/ 1097280 h 1266092"/>
              <a:gd name="connsiteX36" fmla="*/ 365760 w 3573194"/>
              <a:gd name="connsiteY36" fmla="*/ 1125415 h 1266092"/>
              <a:gd name="connsiteX37" fmla="*/ 196948 w 3573194"/>
              <a:gd name="connsiteY37" fmla="*/ 1181686 h 1266092"/>
              <a:gd name="connsiteX38" fmla="*/ 154745 w 3573194"/>
              <a:gd name="connsiteY38" fmla="*/ 1195754 h 1266092"/>
              <a:gd name="connsiteX39" fmla="*/ 112542 w 3573194"/>
              <a:gd name="connsiteY39" fmla="*/ 1209821 h 1266092"/>
              <a:gd name="connsiteX40" fmla="*/ 84407 w 3573194"/>
              <a:gd name="connsiteY40" fmla="*/ 1237957 h 1266092"/>
              <a:gd name="connsiteX41" fmla="*/ 0 w 3573194"/>
              <a:gd name="connsiteY41" fmla="*/ 1266092 h 12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573194" h="1266092">
                <a:moveTo>
                  <a:pt x="3573194" y="0"/>
                </a:moveTo>
                <a:cubicBezTo>
                  <a:pt x="3554437" y="4689"/>
                  <a:pt x="3534216" y="5420"/>
                  <a:pt x="3516923" y="14067"/>
                </a:cubicBezTo>
                <a:cubicBezTo>
                  <a:pt x="3492547" y="26255"/>
                  <a:pt x="3476113" y="66737"/>
                  <a:pt x="3460653" y="84406"/>
                </a:cubicBezTo>
                <a:cubicBezTo>
                  <a:pt x="3438818" y="109360"/>
                  <a:pt x="3413760" y="131298"/>
                  <a:pt x="3390314" y="154744"/>
                </a:cubicBezTo>
                <a:cubicBezTo>
                  <a:pt x="3380935" y="164123"/>
                  <a:pt x="3369536" y="171844"/>
                  <a:pt x="3362179" y="182880"/>
                </a:cubicBezTo>
                <a:cubicBezTo>
                  <a:pt x="3352800" y="196948"/>
                  <a:pt x="3346767" y="213949"/>
                  <a:pt x="3334043" y="225083"/>
                </a:cubicBezTo>
                <a:cubicBezTo>
                  <a:pt x="3222443" y="322732"/>
                  <a:pt x="3285925" y="247784"/>
                  <a:pt x="3193367" y="309489"/>
                </a:cubicBezTo>
                <a:cubicBezTo>
                  <a:pt x="3182331" y="316846"/>
                  <a:pt x="3175588" y="329339"/>
                  <a:pt x="3165231" y="337624"/>
                </a:cubicBezTo>
                <a:cubicBezTo>
                  <a:pt x="3152029" y="348186"/>
                  <a:pt x="3135865" y="354757"/>
                  <a:pt x="3123028" y="365760"/>
                </a:cubicBezTo>
                <a:cubicBezTo>
                  <a:pt x="3102888" y="383023"/>
                  <a:pt x="3087978" y="406114"/>
                  <a:pt x="3066757" y="422030"/>
                </a:cubicBezTo>
                <a:cubicBezTo>
                  <a:pt x="3049980" y="434612"/>
                  <a:pt x="3029650" y="441649"/>
                  <a:pt x="3010487" y="450166"/>
                </a:cubicBezTo>
                <a:cubicBezTo>
                  <a:pt x="2913277" y="493371"/>
                  <a:pt x="2969332" y="467488"/>
                  <a:pt x="2869810" y="492369"/>
                </a:cubicBezTo>
                <a:cubicBezTo>
                  <a:pt x="2855424" y="495966"/>
                  <a:pt x="2841993" y="502841"/>
                  <a:pt x="2827607" y="506437"/>
                </a:cubicBezTo>
                <a:cubicBezTo>
                  <a:pt x="2804410" y="512236"/>
                  <a:pt x="2780714" y="515815"/>
                  <a:pt x="2757268" y="520504"/>
                </a:cubicBezTo>
                <a:cubicBezTo>
                  <a:pt x="2747890" y="529883"/>
                  <a:pt x="2740506" y="541816"/>
                  <a:pt x="2729133" y="548640"/>
                </a:cubicBezTo>
                <a:cubicBezTo>
                  <a:pt x="2707507" y="561616"/>
                  <a:pt x="2631714" y="573750"/>
                  <a:pt x="2616591" y="576775"/>
                </a:cubicBezTo>
                <a:cubicBezTo>
                  <a:pt x="2597834" y="586153"/>
                  <a:pt x="2579956" y="597547"/>
                  <a:pt x="2560320" y="604910"/>
                </a:cubicBezTo>
                <a:cubicBezTo>
                  <a:pt x="2524259" y="618433"/>
                  <a:pt x="2495858" y="616040"/>
                  <a:pt x="2461847" y="633046"/>
                </a:cubicBezTo>
                <a:cubicBezTo>
                  <a:pt x="2398844" y="664547"/>
                  <a:pt x="2443103" y="660096"/>
                  <a:pt x="2377440" y="675249"/>
                </a:cubicBezTo>
                <a:cubicBezTo>
                  <a:pt x="2330844" y="686002"/>
                  <a:pt x="2236763" y="703384"/>
                  <a:pt x="2236763" y="703384"/>
                </a:cubicBezTo>
                <a:cubicBezTo>
                  <a:pt x="2162678" y="752775"/>
                  <a:pt x="2217840" y="722193"/>
                  <a:pt x="2096087" y="759655"/>
                </a:cubicBezTo>
                <a:cubicBezTo>
                  <a:pt x="2067741" y="768377"/>
                  <a:pt x="2039816" y="778412"/>
                  <a:pt x="2011680" y="787790"/>
                </a:cubicBezTo>
                <a:cubicBezTo>
                  <a:pt x="1997612" y="792479"/>
                  <a:pt x="1984018" y="798950"/>
                  <a:pt x="1969477" y="801858"/>
                </a:cubicBezTo>
                <a:cubicBezTo>
                  <a:pt x="1946031" y="806547"/>
                  <a:pt x="1922335" y="810127"/>
                  <a:pt x="1899139" y="815926"/>
                </a:cubicBezTo>
                <a:cubicBezTo>
                  <a:pt x="1884753" y="819523"/>
                  <a:pt x="1871322" y="826398"/>
                  <a:pt x="1856936" y="829994"/>
                </a:cubicBezTo>
                <a:cubicBezTo>
                  <a:pt x="1833739" y="835793"/>
                  <a:pt x="1809665" y="837770"/>
                  <a:pt x="1786597" y="844061"/>
                </a:cubicBezTo>
                <a:cubicBezTo>
                  <a:pt x="1757985" y="851864"/>
                  <a:pt x="1731445" y="867322"/>
                  <a:pt x="1702191" y="872197"/>
                </a:cubicBezTo>
                <a:cubicBezTo>
                  <a:pt x="1674056" y="876886"/>
                  <a:pt x="1645754" y="880670"/>
                  <a:pt x="1617785" y="886264"/>
                </a:cubicBezTo>
                <a:cubicBezTo>
                  <a:pt x="1524434" y="904934"/>
                  <a:pt x="1597642" y="898021"/>
                  <a:pt x="1491176" y="914400"/>
                </a:cubicBezTo>
                <a:cubicBezTo>
                  <a:pt x="1453810" y="920149"/>
                  <a:pt x="1416148" y="923778"/>
                  <a:pt x="1378634" y="928467"/>
                </a:cubicBezTo>
                <a:cubicBezTo>
                  <a:pt x="1252977" y="970354"/>
                  <a:pt x="1298729" y="959978"/>
                  <a:pt x="1125416" y="984738"/>
                </a:cubicBezTo>
                <a:lnTo>
                  <a:pt x="928468" y="1012874"/>
                </a:lnTo>
                <a:cubicBezTo>
                  <a:pt x="914400" y="1017563"/>
                  <a:pt x="900571" y="1023039"/>
                  <a:pt x="886265" y="1026941"/>
                </a:cubicBezTo>
                <a:cubicBezTo>
                  <a:pt x="848959" y="1037115"/>
                  <a:pt x="810407" y="1042849"/>
                  <a:pt x="773723" y="1055077"/>
                </a:cubicBezTo>
                <a:cubicBezTo>
                  <a:pt x="759655" y="1059766"/>
                  <a:pt x="745995" y="1065927"/>
                  <a:pt x="731520" y="1069144"/>
                </a:cubicBezTo>
                <a:cubicBezTo>
                  <a:pt x="666649" y="1083560"/>
                  <a:pt x="600099" y="1087451"/>
                  <a:pt x="534573" y="1097280"/>
                </a:cubicBezTo>
                <a:cubicBezTo>
                  <a:pt x="478157" y="1105742"/>
                  <a:pt x="365760" y="1125415"/>
                  <a:pt x="365760" y="1125415"/>
                </a:cubicBezTo>
                <a:lnTo>
                  <a:pt x="196948" y="1181686"/>
                </a:lnTo>
                <a:lnTo>
                  <a:pt x="154745" y="1195754"/>
                </a:lnTo>
                <a:lnTo>
                  <a:pt x="112542" y="1209821"/>
                </a:lnTo>
                <a:cubicBezTo>
                  <a:pt x="103164" y="1219200"/>
                  <a:pt x="96270" y="1232026"/>
                  <a:pt x="84407" y="1237957"/>
                </a:cubicBezTo>
                <a:cubicBezTo>
                  <a:pt x="57881" y="1251220"/>
                  <a:pt x="0" y="1266092"/>
                  <a:pt x="0" y="1266092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939848" y="4472356"/>
            <a:ext cx="2575065" cy="1266092"/>
          </a:xfrm>
          <a:custGeom>
            <a:avLst/>
            <a:gdLst>
              <a:gd name="connsiteX0" fmla="*/ 28135 w 3492982"/>
              <a:gd name="connsiteY0" fmla="*/ 1350498 h 1350498"/>
              <a:gd name="connsiteX1" fmla="*/ 0 w 3492982"/>
              <a:gd name="connsiteY1" fmla="*/ 1280160 h 1350498"/>
              <a:gd name="connsiteX2" fmla="*/ 28135 w 3492982"/>
              <a:gd name="connsiteY2" fmla="*/ 1237957 h 1350498"/>
              <a:gd name="connsiteX3" fmla="*/ 56271 w 3492982"/>
              <a:gd name="connsiteY3" fmla="*/ 1167618 h 1350498"/>
              <a:gd name="connsiteX4" fmla="*/ 84406 w 3492982"/>
              <a:gd name="connsiteY4" fmla="*/ 1125415 h 1350498"/>
              <a:gd name="connsiteX5" fmla="*/ 112542 w 3492982"/>
              <a:gd name="connsiteY5" fmla="*/ 1041009 h 1350498"/>
              <a:gd name="connsiteX6" fmla="*/ 239151 w 3492982"/>
              <a:gd name="connsiteY6" fmla="*/ 900332 h 1350498"/>
              <a:gd name="connsiteX7" fmla="*/ 281354 w 3492982"/>
              <a:gd name="connsiteY7" fmla="*/ 858129 h 1350498"/>
              <a:gd name="connsiteX8" fmla="*/ 365760 w 3492982"/>
              <a:gd name="connsiteY8" fmla="*/ 801858 h 1350498"/>
              <a:gd name="connsiteX9" fmla="*/ 407963 w 3492982"/>
              <a:gd name="connsiteY9" fmla="*/ 773723 h 1350498"/>
              <a:gd name="connsiteX10" fmla="*/ 478302 w 3492982"/>
              <a:gd name="connsiteY10" fmla="*/ 745588 h 1350498"/>
              <a:gd name="connsiteX11" fmla="*/ 506437 w 3492982"/>
              <a:gd name="connsiteY11" fmla="*/ 717452 h 1350498"/>
              <a:gd name="connsiteX12" fmla="*/ 548640 w 3492982"/>
              <a:gd name="connsiteY12" fmla="*/ 703385 h 1350498"/>
              <a:gd name="connsiteX13" fmla="*/ 604911 w 3492982"/>
              <a:gd name="connsiteY13" fmla="*/ 675249 h 1350498"/>
              <a:gd name="connsiteX14" fmla="*/ 745588 w 3492982"/>
              <a:gd name="connsiteY14" fmla="*/ 590843 h 1350498"/>
              <a:gd name="connsiteX15" fmla="*/ 787791 w 3492982"/>
              <a:gd name="connsiteY15" fmla="*/ 562708 h 1350498"/>
              <a:gd name="connsiteX16" fmla="*/ 829994 w 3492982"/>
              <a:gd name="connsiteY16" fmla="*/ 548640 h 1350498"/>
              <a:gd name="connsiteX17" fmla="*/ 956603 w 3492982"/>
              <a:gd name="connsiteY17" fmla="*/ 478302 h 1350498"/>
              <a:gd name="connsiteX18" fmla="*/ 1026942 w 3492982"/>
              <a:gd name="connsiteY18" fmla="*/ 436098 h 1350498"/>
              <a:gd name="connsiteX19" fmla="*/ 1111348 w 3492982"/>
              <a:gd name="connsiteY19" fmla="*/ 379828 h 1350498"/>
              <a:gd name="connsiteX20" fmla="*/ 1237957 w 3492982"/>
              <a:gd name="connsiteY20" fmla="*/ 337625 h 1350498"/>
              <a:gd name="connsiteX21" fmla="*/ 1392702 w 3492982"/>
              <a:gd name="connsiteY21" fmla="*/ 295422 h 1350498"/>
              <a:gd name="connsiteX22" fmla="*/ 1575582 w 3492982"/>
              <a:gd name="connsiteY22" fmla="*/ 267286 h 1350498"/>
              <a:gd name="connsiteX23" fmla="*/ 1800665 w 3492982"/>
              <a:gd name="connsiteY23" fmla="*/ 239151 h 1350498"/>
              <a:gd name="connsiteX24" fmla="*/ 1941342 w 3492982"/>
              <a:gd name="connsiteY24" fmla="*/ 225083 h 1350498"/>
              <a:gd name="connsiteX25" fmla="*/ 2194560 w 3492982"/>
              <a:gd name="connsiteY25" fmla="*/ 182880 h 1350498"/>
              <a:gd name="connsiteX26" fmla="*/ 2405575 w 3492982"/>
              <a:gd name="connsiteY26" fmla="*/ 154745 h 1350498"/>
              <a:gd name="connsiteX27" fmla="*/ 2757268 w 3492982"/>
              <a:gd name="connsiteY27" fmla="*/ 140677 h 1350498"/>
              <a:gd name="connsiteX28" fmla="*/ 2827606 w 3492982"/>
              <a:gd name="connsiteY28" fmla="*/ 126609 h 1350498"/>
              <a:gd name="connsiteX29" fmla="*/ 3362179 w 3492982"/>
              <a:gd name="connsiteY29" fmla="*/ 98474 h 1350498"/>
              <a:gd name="connsiteX30" fmla="*/ 3418449 w 3492982"/>
              <a:gd name="connsiteY30" fmla="*/ 70338 h 1350498"/>
              <a:gd name="connsiteX31" fmla="*/ 3488788 w 3492982"/>
              <a:gd name="connsiteY31" fmla="*/ 28135 h 1350498"/>
              <a:gd name="connsiteX32" fmla="*/ 3488788 w 3492982"/>
              <a:gd name="connsiteY32" fmla="*/ 0 h 135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492982" h="1350498">
                <a:moveTo>
                  <a:pt x="28135" y="1350498"/>
                </a:moveTo>
                <a:cubicBezTo>
                  <a:pt x="18757" y="1327052"/>
                  <a:pt x="0" y="1305412"/>
                  <a:pt x="0" y="1280160"/>
                </a:cubicBezTo>
                <a:cubicBezTo>
                  <a:pt x="0" y="1263253"/>
                  <a:pt x="20574" y="1253079"/>
                  <a:pt x="28135" y="1237957"/>
                </a:cubicBezTo>
                <a:cubicBezTo>
                  <a:pt x="39428" y="1215370"/>
                  <a:pt x="44978" y="1190205"/>
                  <a:pt x="56271" y="1167618"/>
                </a:cubicBezTo>
                <a:cubicBezTo>
                  <a:pt x="63832" y="1152496"/>
                  <a:pt x="77539" y="1140865"/>
                  <a:pt x="84406" y="1125415"/>
                </a:cubicBezTo>
                <a:cubicBezTo>
                  <a:pt x="96451" y="1098314"/>
                  <a:pt x="94748" y="1064735"/>
                  <a:pt x="112542" y="1041009"/>
                </a:cubicBezTo>
                <a:cubicBezTo>
                  <a:pt x="178619" y="952906"/>
                  <a:pt x="138166" y="1001317"/>
                  <a:pt x="239151" y="900332"/>
                </a:cubicBezTo>
                <a:cubicBezTo>
                  <a:pt x="253219" y="886264"/>
                  <a:pt x="264801" y="869165"/>
                  <a:pt x="281354" y="858129"/>
                </a:cubicBezTo>
                <a:lnTo>
                  <a:pt x="365760" y="801858"/>
                </a:lnTo>
                <a:cubicBezTo>
                  <a:pt x="379828" y="792480"/>
                  <a:pt x="392265" y="780002"/>
                  <a:pt x="407963" y="773723"/>
                </a:cubicBezTo>
                <a:lnTo>
                  <a:pt x="478302" y="745588"/>
                </a:lnTo>
                <a:cubicBezTo>
                  <a:pt x="487680" y="736209"/>
                  <a:pt x="495064" y="724276"/>
                  <a:pt x="506437" y="717452"/>
                </a:cubicBezTo>
                <a:cubicBezTo>
                  <a:pt x="519152" y="709823"/>
                  <a:pt x="535010" y="709226"/>
                  <a:pt x="548640" y="703385"/>
                </a:cubicBezTo>
                <a:cubicBezTo>
                  <a:pt x="567915" y="695124"/>
                  <a:pt x="586703" y="685654"/>
                  <a:pt x="604911" y="675249"/>
                </a:cubicBezTo>
                <a:cubicBezTo>
                  <a:pt x="652391" y="648117"/>
                  <a:pt x="700087" y="621177"/>
                  <a:pt x="745588" y="590843"/>
                </a:cubicBezTo>
                <a:cubicBezTo>
                  <a:pt x="759656" y="581465"/>
                  <a:pt x="772669" y="570269"/>
                  <a:pt x="787791" y="562708"/>
                </a:cubicBezTo>
                <a:cubicBezTo>
                  <a:pt x="801054" y="556076"/>
                  <a:pt x="817031" y="555841"/>
                  <a:pt x="829994" y="548640"/>
                </a:cubicBezTo>
                <a:cubicBezTo>
                  <a:pt x="975105" y="468022"/>
                  <a:pt x="861110" y="510131"/>
                  <a:pt x="956603" y="478302"/>
                </a:cubicBezTo>
                <a:cubicBezTo>
                  <a:pt x="1019725" y="415180"/>
                  <a:pt x="944765" y="481752"/>
                  <a:pt x="1026942" y="436098"/>
                </a:cubicBezTo>
                <a:cubicBezTo>
                  <a:pt x="1056501" y="419676"/>
                  <a:pt x="1079269" y="390521"/>
                  <a:pt x="1111348" y="379828"/>
                </a:cubicBezTo>
                <a:lnTo>
                  <a:pt x="1237957" y="337625"/>
                </a:lnTo>
                <a:cubicBezTo>
                  <a:pt x="1289471" y="320454"/>
                  <a:pt x="1337155" y="303357"/>
                  <a:pt x="1392702" y="295422"/>
                </a:cubicBezTo>
                <a:cubicBezTo>
                  <a:pt x="1519412" y="277320"/>
                  <a:pt x="1458469" y="286805"/>
                  <a:pt x="1575582" y="267286"/>
                </a:cubicBezTo>
                <a:cubicBezTo>
                  <a:pt x="1677740" y="233232"/>
                  <a:pt x="1594949" y="257039"/>
                  <a:pt x="1800665" y="239151"/>
                </a:cubicBezTo>
                <a:cubicBezTo>
                  <a:pt x="1847614" y="235069"/>
                  <a:pt x="1894450" y="229772"/>
                  <a:pt x="1941342" y="225083"/>
                </a:cubicBezTo>
                <a:cubicBezTo>
                  <a:pt x="2182342" y="176884"/>
                  <a:pt x="1984563" y="212880"/>
                  <a:pt x="2194560" y="182880"/>
                </a:cubicBezTo>
                <a:cubicBezTo>
                  <a:pt x="2291874" y="168978"/>
                  <a:pt x="2293755" y="161323"/>
                  <a:pt x="2405575" y="154745"/>
                </a:cubicBezTo>
                <a:cubicBezTo>
                  <a:pt x="2522697" y="147856"/>
                  <a:pt x="2640037" y="145366"/>
                  <a:pt x="2757268" y="140677"/>
                </a:cubicBezTo>
                <a:cubicBezTo>
                  <a:pt x="2780714" y="135988"/>
                  <a:pt x="2803727" y="127834"/>
                  <a:pt x="2827606" y="126609"/>
                </a:cubicBezTo>
                <a:cubicBezTo>
                  <a:pt x="3380002" y="98281"/>
                  <a:pt x="3144529" y="152888"/>
                  <a:pt x="3362179" y="98474"/>
                </a:cubicBezTo>
                <a:cubicBezTo>
                  <a:pt x="3380936" y="89095"/>
                  <a:pt x="3399174" y="78599"/>
                  <a:pt x="3418449" y="70338"/>
                </a:cubicBezTo>
                <a:cubicBezTo>
                  <a:pt x="3449079" y="57211"/>
                  <a:pt x="3471773" y="62164"/>
                  <a:pt x="3488788" y="28135"/>
                </a:cubicBezTo>
                <a:cubicBezTo>
                  <a:pt x="3492982" y="19747"/>
                  <a:pt x="3488788" y="9378"/>
                  <a:pt x="3488788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949515" y="2461846"/>
            <a:ext cx="1437217" cy="1899139"/>
          </a:xfrm>
          <a:custGeom>
            <a:avLst/>
            <a:gdLst>
              <a:gd name="connsiteX0" fmla="*/ 1437217 w 1437217"/>
              <a:gd name="connsiteY0" fmla="*/ 1899139 h 1899139"/>
              <a:gd name="connsiteX1" fmla="*/ 1324676 w 1437217"/>
              <a:gd name="connsiteY1" fmla="*/ 1885071 h 1899139"/>
              <a:gd name="connsiteX2" fmla="*/ 1226202 w 1437217"/>
              <a:gd name="connsiteY2" fmla="*/ 1842868 h 1899139"/>
              <a:gd name="connsiteX3" fmla="*/ 1183999 w 1437217"/>
              <a:gd name="connsiteY3" fmla="*/ 1828800 h 1899139"/>
              <a:gd name="connsiteX4" fmla="*/ 1127728 w 1437217"/>
              <a:gd name="connsiteY4" fmla="*/ 1800665 h 1899139"/>
              <a:gd name="connsiteX5" fmla="*/ 1085525 w 1437217"/>
              <a:gd name="connsiteY5" fmla="*/ 1786597 h 1899139"/>
              <a:gd name="connsiteX6" fmla="*/ 972983 w 1437217"/>
              <a:gd name="connsiteY6" fmla="*/ 1702191 h 1899139"/>
              <a:gd name="connsiteX7" fmla="*/ 916713 w 1437217"/>
              <a:gd name="connsiteY7" fmla="*/ 1688123 h 1899139"/>
              <a:gd name="connsiteX8" fmla="*/ 888577 w 1437217"/>
              <a:gd name="connsiteY8" fmla="*/ 1659988 h 1899139"/>
              <a:gd name="connsiteX9" fmla="*/ 747900 w 1437217"/>
              <a:gd name="connsiteY9" fmla="*/ 1575582 h 1899139"/>
              <a:gd name="connsiteX10" fmla="*/ 719765 w 1437217"/>
              <a:gd name="connsiteY10" fmla="*/ 1547446 h 1899139"/>
              <a:gd name="connsiteX11" fmla="*/ 635359 w 1437217"/>
              <a:gd name="connsiteY11" fmla="*/ 1491176 h 1899139"/>
              <a:gd name="connsiteX12" fmla="*/ 522817 w 1437217"/>
              <a:gd name="connsiteY12" fmla="*/ 1406769 h 1899139"/>
              <a:gd name="connsiteX13" fmla="*/ 480614 w 1437217"/>
              <a:gd name="connsiteY13" fmla="*/ 1392702 h 1899139"/>
              <a:gd name="connsiteX14" fmla="*/ 410276 w 1437217"/>
              <a:gd name="connsiteY14" fmla="*/ 1322363 h 1899139"/>
              <a:gd name="connsiteX15" fmla="*/ 382140 w 1437217"/>
              <a:gd name="connsiteY15" fmla="*/ 1294228 h 1899139"/>
              <a:gd name="connsiteX16" fmla="*/ 339937 w 1437217"/>
              <a:gd name="connsiteY16" fmla="*/ 1266092 h 1899139"/>
              <a:gd name="connsiteX17" fmla="*/ 311802 w 1437217"/>
              <a:gd name="connsiteY17" fmla="*/ 1223889 h 1899139"/>
              <a:gd name="connsiteX18" fmla="*/ 255531 w 1437217"/>
              <a:gd name="connsiteY18" fmla="*/ 1181686 h 1899139"/>
              <a:gd name="connsiteX19" fmla="*/ 227396 w 1437217"/>
              <a:gd name="connsiteY19" fmla="*/ 1055077 h 1899139"/>
              <a:gd name="connsiteX20" fmla="*/ 199260 w 1437217"/>
              <a:gd name="connsiteY20" fmla="*/ 1012874 h 1899139"/>
              <a:gd name="connsiteX21" fmla="*/ 171125 w 1437217"/>
              <a:gd name="connsiteY21" fmla="*/ 829994 h 1899139"/>
              <a:gd name="connsiteX22" fmla="*/ 157057 w 1437217"/>
              <a:gd name="connsiteY22" fmla="*/ 633046 h 1899139"/>
              <a:gd name="connsiteX23" fmla="*/ 142990 w 1437217"/>
              <a:gd name="connsiteY23" fmla="*/ 590843 h 1899139"/>
              <a:gd name="connsiteX24" fmla="*/ 114854 w 1437217"/>
              <a:gd name="connsiteY24" fmla="*/ 478302 h 1899139"/>
              <a:gd name="connsiteX25" fmla="*/ 86719 w 1437217"/>
              <a:gd name="connsiteY25" fmla="*/ 337625 h 1899139"/>
              <a:gd name="connsiteX26" fmla="*/ 72651 w 1437217"/>
              <a:gd name="connsiteY26" fmla="*/ 281354 h 1899139"/>
              <a:gd name="connsiteX27" fmla="*/ 44516 w 1437217"/>
              <a:gd name="connsiteY27" fmla="*/ 140677 h 1899139"/>
              <a:gd name="connsiteX28" fmla="*/ 2313 w 1437217"/>
              <a:gd name="connsiteY28" fmla="*/ 42203 h 1899139"/>
              <a:gd name="connsiteX29" fmla="*/ 2313 w 1437217"/>
              <a:gd name="connsiteY29" fmla="*/ 0 h 189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37217" h="1899139">
                <a:moveTo>
                  <a:pt x="1437217" y="1899139"/>
                </a:moveTo>
                <a:cubicBezTo>
                  <a:pt x="1399703" y="1894450"/>
                  <a:pt x="1361872" y="1891834"/>
                  <a:pt x="1324676" y="1885071"/>
                </a:cubicBezTo>
                <a:cubicBezTo>
                  <a:pt x="1286478" y="1878126"/>
                  <a:pt x="1261936" y="1858183"/>
                  <a:pt x="1226202" y="1842868"/>
                </a:cubicBezTo>
                <a:cubicBezTo>
                  <a:pt x="1212572" y="1837027"/>
                  <a:pt x="1197629" y="1834641"/>
                  <a:pt x="1183999" y="1828800"/>
                </a:cubicBezTo>
                <a:cubicBezTo>
                  <a:pt x="1164724" y="1820539"/>
                  <a:pt x="1147003" y="1808926"/>
                  <a:pt x="1127728" y="1800665"/>
                </a:cubicBezTo>
                <a:cubicBezTo>
                  <a:pt x="1114098" y="1794824"/>
                  <a:pt x="1098788" y="1793229"/>
                  <a:pt x="1085525" y="1786597"/>
                </a:cubicBezTo>
                <a:cubicBezTo>
                  <a:pt x="1012915" y="1750292"/>
                  <a:pt x="1066157" y="1753955"/>
                  <a:pt x="972983" y="1702191"/>
                </a:cubicBezTo>
                <a:cubicBezTo>
                  <a:pt x="956082" y="1692802"/>
                  <a:pt x="935470" y="1692812"/>
                  <a:pt x="916713" y="1688123"/>
                </a:cubicBezTo>
                <a:cubicBezTo>
                  <a:pt x="907334" y="1678745"/>
                  <a:pt x="899613" y="1667345"/>
                  <a:pt x="888577" y="1659988"/>
                </a:cubicBezTo>
                <a:cubicBezTo>
                  <a:pt x="821984" y="1615593"/>
                  <a:pt x="817632" y="1645317"/>
                  <a:pt x="747900" y="1575582"/>
                </a:cubicBezTo>
                <a:cubicBezTo>
                  <a:pt x="738522" y="1566203"/>
                  <a:pt x="730376" y="1555404"/>
                  <a:pt x="719765" y="1547446"/>
                </a:cubicBezTo>
                <a:cubicBezTo>
                  <a:pt x="692714" y="1527157"/>
                  <a:pt x="659269" y="1515086"/>
                  <a:pt x="635359" y="1491176"/>
                </a:cubicBezTo>
                <a:cubicBezTo>
                  <a:pt x="602031" y="1457848"/>
                  <a:pt x="570536" y="1422675"/>
                  <a:pt x="522817" y="1406769"/>
                </a:cubicBezTo>
                <a:lnTo>
                  <a:pt x="480614" y="1392702"/>
                </a:lnTo>
                <a:lnTo>
                  <a:pt x="410276" y="1322363"/>
                </a:lnTo>
                <a:cubicBezTo>
                  <a:pt x="400897" y="1312984"/>
                  <a:pt x="393176" y="1301585"/>
                  <a:pt x="382140" y="1294228"/>
                </a:cubicBezTo>
                <a:lnTo>
                  <a:pt x="339937" y="1266092"/>
                </a:lnTo>
                <a:cubicBezTo>
                  <a:pt x="330559" y="1252024"/>
                  <a:pt x="323757" y="1235844"/>
                  <a:pt x="311802" y="1223889"/>
                </a:cubicBezTo>
                <a:cubicBezTo>
                  <a:pt x="295223" y="1207310"/>
                  <a:pt x="269159" y="1200765"/>
                  <a:pt x="255531" y="1181686"/>
                </a:cubicBezTo>
                <a:cubicBezTo>
                  <a:pt x="249838" y="1173716"/>
                  <a:pt x="227725" y="1055953"/>
                  <a:pt x="227396" y="1055077"/>
                </a:cubicBezTo>
                <a:cubicBezTo>
                  <a:pt x="221459" y="1039246"/>
                  <a:pt x="208639" y="1026942"/>
                  <a:pt x="199260" y="1012874"/>
                </a:cubicBezTo>
                <a:cubicBezTo>
                  <a:pt x="189882" y="951914"/>
                  <a:pt x="177936" y="891294"/>
                  <a:pt x="171125" y="829994"/>
                </a:cubicBezTo>
                <a:cubicBezTo>
                  <a:pt x="163857" y="764580"/>
                  <a:pt x="164747" y="698412"/>
                  <a:pt x="157057" y="633046"/>
                </a:cubicBezTo>
                <a:cubicBezTo>
                  <a:pt x="155324" y="618319"/>
                  <a:pt x="146892" y="605149"/>
                  <a:pt x="142990" y="590843"/>
                </a:cubicBezTo>
                <a:cubicBezTo>
                  <a:pt x="132816" y="553537"/>
                  <a:pt x="123242" y="516049"/>
                  <a:pt x="114854" y="478302"/>
                </a:cubicBezTo>
                <a:cubicBezTo>
                  <a:pt x="104480" y="431620"/>
                  <a:pt x="96739" y="384384"/>
                  <a:pt x="86719" y="337625"/>
                </a:cubicBezTo>
                <a:cubicBezTo>
                  <a:pt x="82668" y="318720"/>
                  <a:pt x="76443" y="300313"/>
                  <a:pt x="72651" y="281354"/>
                </a:cubicBezTo>
                <a:cubicBezTo>
                  <a:pt x="65707" y="246634"/>
                  <a:pt x="58517" y="178014"/>
                  <a:pt x="44516" y="140677"/>
                </a:cubicBezTo>
                <a:cubicBezTo>
                  <a:pt x="29139" y="99672"/>
                  <a:pt x="9300" y="84128"/>
                  <a:pt x="2313" y="42203"/>
                </a:cubicBezTo>
                <a:cubicBezTo>
                  <a:pt x="0" y="28327"/>
                  <a:pt x="2313" y="14068"/>
                  <a:pt x="2313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80220"/>
            <a:ext cx="4705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29307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 xét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Khi này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sử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6150544" y="5534844"/>
              <a:ext cx="0" cy="6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6171064" y="5560404"/>
              <a:ext cx="9360" cy="12214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66384" y="5556084"/>
                <a:ext cx="19440" cy="12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1" name="Ink 130"/>
              <p14:cNvContentPartPr/>
              <p14:nvPr/>
            </p14:nvContentPartPr>
            <p14:xfrm>
              <a:off x="6148744" y="5042724"/>
              <a:ext cx="2385360" cy="730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5504" y="5035884"/>
                <a:ext cx="239220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" name="Ink 149"/>
              <p14:cNvContentPartPr/>
              <p14:nvPr/>
            </p14:nvContentPartPr>
            <p14:xfrm>
              <a:off x="6187624" y="6058284"/>
              <a:ext cx="1990080" cy="72972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79704" y="6052884"/>
                <a:ext cx="200412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/>
              <p14:cNvContentPartPr/>
              <p14:nvPr/>
            </p14:nvContentPartPr>
            <p14:xfrm>
              <a:off x="8976184" y="5715564"/>
              <a:ext cx="360" cy="36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72944" y="5712324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/>
              <p14:cNvContentPartPr/>
              <p14:nvPr/>
            </p14:nvContentPartPr>
            <p14:xfrm>
              <a:off x="8976184" y="5715564"/>
              <a:ext cx="360" cy="36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73304" y="5712684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/>
              <p14:cNvContentPartPr/>
              <p14:nvPr/>
            </p14:nvContentPartPr>
            <p14:xfrm>
              <a:off x="8976184" y="5708724"/>
              <a:ext cx="18000" cy="720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72944" y="5705484"/>
                <a:ext cx="2448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/>
              <p14:cNvContentPartPr/>
              <p14:nvPr/>
            </p14:nvContentPartPr>
            <p14:xfrm>
              <a:off x="8991664" y="5755164"/>
              <a:ext cx="360" cy="3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88064" y="5751564"/>
                <a:ext cx="756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8" name="Ink 177"/>
              <p14:cNvContentPartPr/>
              <p14:nvPr/>
            </p14:nvContentPartPr>
            <p14:xfrm>
              <a:off x="8994904" y="5412084"/>
              <a:ext cx="62280" cy="78768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86984" y="5406684"/>
                <a:ext cx="7524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0" name="Ink 179"/>
              <p14:cNvContentPartPr/>
              <p14:nvPr/>
            </p14:nvContentPartPr>
            <p14:xfrm>
              <a:off x="8284984" y="5413884"/>
              <a:ext cx="711360" cy="1332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9944" y="5408484"/>
                <a:ext cx="722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/>
              <p14:cNvContentPartPr/>
              <p14:nvPr/>
            </p14:nvContentPartPr>
            <p14:xfrm>
              <a:off x="8382904" y="5398044"/>
              <a:ext cx="646920" cy="74952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76784" y="5390484"/>
                <a:ext cx="66060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5" name="Ink 184"/>
              <p14:cNvContentPartPr/>
              <p14:nvPr/>
            </p14:nvContentPartPr>
            <p14:xfrm>
              <a:off x="6678664" y="5318484"/>
              <a:ext cx="552240" cy="83772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71464" y="5310204"/>
                <a:ext cx="56664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0" name="Ink 189"/>
              <p14:cNvContentPartPr/>
              <p14:nvPr/>
            </p14:nvContentPartPr>
            <p14:xfrm>
              <a:off x="7584424" y="5845884"/>
              <a:ext cx="1491840" cy="64656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77224" y="5839044"/>
                <a:ext cx="150372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3" name="Ink 192"/>
              <p14:cNvContentPartPr/>
              <p14:nvPr/>
            </p14:nvContentPartPr>
            <p14:xfrm>
              <a:off x="6177184" y="6753444"/>
              <a:ext cx="579600" cy="648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70704" y="6748404"/>
                <a:ext cx="5914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4" name="Ink 193"/>
              <p14:cNvContentPartPr/>
              <p14:nvPr/>
            </p14:nvContentPartPr>
            <p14:xfrm>
              <a:off x="6581104" y="6558324"/>
              <a:ext cx="279000" cy="6012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76424" y="6553284"/>
                <a:ext cx="2876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5" name="Ink 194"/>
              <p14:cNvContentPartPr/>
              <p14:nvPr/>
            </p14:nvContentPartPr>
            <p14:xfrm>
              <a:off x="6697384" y="6402444"/>
              <a:ext cx="144000" cy="27180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91984" y="6397404"/>
                <a:ext cx="1551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6" name="Ink 195"/>
              <p14:cNvContentPartPr/>
              <p14:nvPr/>
            </p14:nvContentPartPr>
            <p14:xfrm>
              <a:off x="6721504" y="6410364"/>
              <a:ext cx="26640" cy="23220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15384" y="6404244"/>
                <a:ext cx="406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7" name="Ink 196"/>
              <p14:cNvContentPartPr/>
              <p14:nvPr/>
            </p14:nvContentPartPr>
            <p14:xfrm>
              <a:off x="7134784" y="6282204"/>
              <a:ext cx="15480" cy="1476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30464" y="6278244"/>
                <a:ext cx="241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8" name="Ink 197"/>
              <p14:cNvContentPartPr/>
              <p14:nvPr/>
            </p14:nvContentPartPr>
            <p14:xfrm>
              <a:off x="7165384" y="6109044"/>
              <a:ext cx="121320" cy="21708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58544" y="6102564"/>
                <a:ext cx="133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9" name="Ink 198"/>
              <p14:cNvContentPartPr/>
              <p14:nvPr/>
            </p14:nvContentPartPr>
            <p14:xfrm>
              <a:off x="6740944" y="6679284"/>
              <a:ext cx="345600" cy="19908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35544" y="6671364"/>
                <a:ext cx="3589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0" name="Ink 199"/>
              <p14:cNvContentPartPr/>
              <p14:nvPr/>
            </p14:nvContentPartPr>
            <p14:xfrm>
              <a:off x="6737704" y="6630324"/>
              <a:ext cx="326520" cy="27396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31944" y="6622764"/>
                <a:ext cx="3391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1" name="Ink 200"/>
              <p14:cNvContentPartPr/>
              <p14:nvPr/>
            </p14:nvContentPartPr>
            <p14:xfrm>
              <a:off x="6851824" y="6656604"/>
              <a:ext cx="189360" cy="23760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46424" y="6651204"/>
                <a:ext cx="2019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2" name="Ink 201"/>
              <p14:cNvContentPartPr/>
              <p14:nvPr/>
            </p14:nvContentPartPr>
            <p14:xfrm>
              <a:off x="7087264" y="6754164"/>
              <a:ext cx="589680" cy="1908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81504" y="6746964"/>
                <a:ext cx="603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3" name="Ink 202"/>
              <p14:cNvContentPartPr/>
              <p14:nvPr/>
            </p14:nvContentPartPr>
            <p14:xfrm>
              <a:off x="7116424" y="6802404"/>
              <a:ext cx="360" cy="36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13184" y="6799164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04" name="Ink 203"/>
              <p14:cNvContentPartPr/>
              <p14:nvPr/>
            </p14:nvContentPartPr>
            <p14:xfrm>
              <a:off x="7074304" y="6841284"/>
              <a:ext cx="5400" cy="1224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69624" y="6836604"/>
                <a:ext cx="14760" cy="21600"/>
              </a:xfrm>
              <a:prstGeom prst="rect">
                <a:avLst/>
              </a:prstGeom>
            </p:spPr>
          </p:pic>
        </mc:Fallback>
      </mc:AlternateContent>
      <p:sp>
        <p:nvSpPr>
          <p:cNvPr id="205" name="TextBox 204"/>
          <p:cNvSpPr txBox="1"/>
          <p:nvPr/>
        </p:nvSpPr>
        <p:spPr>
          <a:xfrm>
            <a:off x="569204" y="655499"/>
            <a:ext cx="217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smtClean="0">
                <a:solidFill>
                  <a:srgbClr val="C00000"/>
                </a:solidFill>
              </a:rPr>
              <a:t>Hoạt động 4</a:t>
            </a:r>
            <a:endParaRPr lang="en-US" sz="2800" u="sng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Vận </a:t>
            </a:r>
            <a:r>
              <a:rPr lang="en-US" sz="32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003453"/>
            <a:ext cx="4572000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chemeClr val="tx2"/>
                </a:solidFill>
              </a:rPr>
              <a:t>Một sợi dây bằng nicrom dài 100m ,tiết diện 0,1 mm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 được măc vào hiệu điện thế 220 V.Biết điện trở suất của dây nicrom là </a:t>
            </a:r>
          </a:p>
          <a:p>
            <a:r>
              <a:rPr lang="en-US" sz="3200">
                <a:solidFill>
                  <a:schemeClr val="tx2"/>
                </a:solidFill>
              </a:rPr>
              <a:t>1,1 .10</a:t>
            </a:r>
            <a:r>
              <a:rPr lang="en-US" sz="3200" baseline="30000">
                <a:solidFill>
                  <a:schemeClr val="tx2"/>
                </a:solidFill>
              </a:rPr>
              <a:t>-6</a:t>
            </a:r>
            <a:r>
              <a:rPr lang="en-US" sz="32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chemeClr val="tx2"/>
                </a:solidFill>
                <a:sym typeface="Symbol"/>
              </a:rPr>
              <a:t></a:t>
            </a:r>
            <a:r>
              <a:rPr lang="en-US" sz="3200">
                <a:solidFill>
                  <a:schemeClr val="tx2"/>
                </a:solidFill>
              </a:rPr>
              <a:t>.m</a:t>
            </a:r>
          </a:p>
          <a:p>
            <a:r>
              <a:rPr lang="en-US" sz="3200" b="1" smtClean="0">
                <a:solidFill>
                  <a:srgbClr val="FF0000"/>
                </a:solidFill>
              </a:rPr>
              <a:t>a</a:t>
            </a:r>
            <a:r>
              <a:rPr lang="en-US" sz="3200" smtClean="0">
                <a:solidFill>
                  <a:schemeClr val="tx2"/>
                </a:solidFill>
              </a:rPr>
              <a:t>.Tính </a:t>
            </a:r>
            <a:r>
              <a:rPr lang="en-US" sz="3200">
                <a:solidFill>
                  <a:schemeClr val="tx2"/>
                </a:solidFill>
              </a:rPr>
              <a:t>điện trở của dây.</a:t>
            </a:r>
          </a:p>
          <a:p>
            <a:r>
              <a:rPr lang="en-US" sz="3200" b="1" smtClean="0">
                <a:solidFill>
                  <a:srgbClr val="FF0000"/>
                </a:solidFill>
              </a:rPr>
              <a:t>b</a:t>
            </a:r>
            <a:r>
              <a:rPr lang="en-US" sz="3200" smtClean="0">
                <a:solidFill>
                  <a:schemeClr val="tx2"/>
                </a:solidFill>
              </a:rPr>
              <a:t>. Tính </a:t>
            </a:r>
            <a:r>
              <a:rPr lang="en-US" sz="3200">
                <a:solidFill>
                  <a:schemeClr val="tx2"/>
                </a:solidFill>
              </a:rPr>
              <a:t>cường độ dòng điện qua dây</a:t>
            </a:r>
          </a:p>
        </p:txBody>
      </p:sp>
      <p:sp>
        <p:nvSpPr>
          <p:cNvPr id="3" name="Rectangle 2"/>
          <p:cNvSpPr/>
          <p:nvPr/>
        </p:nvSpPr>
        <p:spPr>
          <a:xfrm>
            <a:off x="5014511" y="1003453"/>
            <a:ext cx="3748489" cy="40318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/>
            <a:r>
              <a:rPr lang="en-US" sz="3200" b="1" i="1" u="sng">
                <a:solidFill>
                  <a:srgbClr val="FF0000"/>
                </a:solidFill>
              </a:rPr>
              <a:t>Tóm tắt </a:t>
            </a:r>
            <a:endParaRPr lang="en-US" sz="3200">
              <a:solidFill>
                <a:srgbClr val="FF0000"/>
              </a:solidFill>
            </a:endParaRPr>
          </a:p>
          <a:p>
            <a:pPr eaLnBrk="0" fontAlgn="base" hangingPunct="0"/>
            <a:r>
              <a:rPr lang="en-US" sz="3200" i="1">
                <a:solidFill>
                  <a:srgbClr val="FF0000"/>
                </a:solidFill>
              </a:rPr>
              <a:t>l</a:t>
            </a:r>
            <a:r>
              <a:rPr lang="en-US" sz="3200">
                <a:solidFill>
                  <a:srgbClr val="FF0000"/>
                </a:solidFill>
              </a:rPr>
              <a:t> = </a:t>
            </a:r>
            <a:r>
              <a:rPr lang="en-US" sz="3200" smtClean="0">
                <a:solidFill>
                  <a:srgbClr val="FF0000"/>
                </a:solidFill>
              </a:rPr>
              <a:t>100 m</a:t>
            </a:r>
            <a:endParaRPr lang="en-US" sz="3200">
              <a:solidFill>
                <a:srgbClr val="FF0000"/>
              </a:solidFill>
            </a:endParaRPr>
          </a:p>
          <a:p>
            <a:pPr eaLnBrk="0" fontAlgn="base" hangingPunct="0"/>
            <a:r>
              <a:rPr lang="en-US" sz="3200">
                <a:solidFill>
                  <a:srgbClr val="FF0000"/>
                </a:solidFill>
              </a:rPr>
              <a:t>S </a:t>
            </a:r>
            <a:r>
              <a:rPr lang="en-US" sz="3200" smtClean="0">
                <a:solidFill>
                  <a:srgbClr val="FF0000"/>
                </a:solidFill>
              </a:rPr>
              <a:t>= 0,1 mm</a:t>
            </a:r>
            <a:r>
              <a:rPr lang="en-US" sz="3200" baseline="30000" smtClean="0">
                <a:solidFill>
                  <a:srgbClr val="FF0000"/>
                </a:solidFill>
              </a:rPr>
              <a:t>2</a:t>
            </a:r>
          </a:p>
          <a:p>
            <a:pPr eaLnBrk="0" fontAlgn="base" hangingPunct="0"/>
            <a:r>
              <a:rPr lang="en-US" sz="3200" baseline="30000">
                <a:solidFill>
                  <a:srgbClr val="FF0000"/>
                </a:solidFill>
              </a:rPr>
              <a:t> </a:t>
            </a:r>
            <a:r>
              <a:rPr lang="en-US" sz="3200" baseline="30000" smtClean="0">
                <a:solidFill>
                  <a:srgbClr val="FF0000"/>
                </a:solidFill>
              </a:rPr>
              <a:t>  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= </a:t>
            </a:r>
            <a:r>
              <a:rPr lang="en-US" sz="3200" smtClean="0">
                <a:solidFill>
                  <a:srgbClr val="FF0000"/>
                </a:solidFill>
              </a:rPr>
              <a:t>0,1 </a:t>
            </a:r>
            <a:r>
              <a:rPr lang="en-US" sz="3200">
                <a:solidFill>
                  <a:srgbClr val="FF0000"/>
                </a:solidFill>
              </a:rPr>
              <a:t>. 10</a:t>
            </a:r>
            <a:r>
              <a:rPr lang="en-US" sz="3200" baseline="30000">
                <a:solidFill>
                  <a:srgbClr val="FF0000"/>
                </a:solidFill>
              </a:rPr>
              <a:t>-6</a:t>
            </a:r>
            <a:r>
              <a:rPr lang="en-US" sz="3200">
                <a:solidFill>
                  <a:srgbClr val="FF0000"/>
                </a:solidFill>
              </a:rPr>
              <a:t> m</a:t>
            </a:r>
            <a:r>
              <a:rPr lang="en-US" sz="3200" baseline="30000">
                <a:solidFill>
                  <a:srgbClr val="FF0000"/>
                </a:solidFill>
              </a:rPr>
              <a:t>2 </a:t>
            </a:r>
            <a:endParaRPr lang="en-US" sz="3200">
              <a:solidFill>
                <a:srgbClr val="FF0000"/>
              </a:solidFill>
            </a:endParaRPr>
          </a:p>
          <a:p>
            <a:pPr eaLnBrk="0" fontAlgn="base" hangingPunct="0"/>
            <a:r>
              <a:rPr lang="en-US" sz="3200">
                <a:solidFill>
                  <a:srgbClr val="FF0000"/>
                </a:solidFill>
                <a:sym typeface="Symbol"/>
              </a:rPr>
              <a:t></a:t>
            </a:r>
            <a:r>
              <a:rPr lang="en-US" sz="3200">
                <a:solidFill>
                  <a:srgbClr val="FF0000"/>
                </a:solidFill>
              </a:rPr>
              <a:t> = 1,1 .10</a:t>
            </a:r>
            <a:r>
              <a:rPr lang="en-US" sz="3200" baseline="30000">
                <a:solidFill>
                  <a:srgbClr val="FF0000"/>
                </a:solidFill>
              </a:rPr>
              <a:t>-6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  <a:sym typeface="Symbol"/>
              </a:rPr>
              <a:t></a:t>
            </a:r>
            <a:r>
              <a:rPr lang="en-US" sz="3200">
                <a:solidFill>
                  <a:srgbClr val="FF0000"/>
                </a:solidFill>
              </a:rPr>
              <a:t>.m</a:t>
            </a:r>
          </a:p>
          <a:p>
            <a:pPr eaLnBrk="0" fontAlgn="base" hangingPunct="0"/>
            <a:r>
              <a:rPr lang="en-US" sz="3200" smtClean="0">
                <a:solidFill>
                  <a:srgbClr val="FF0000"/>
                </a:solidFill>
              </a:rPr>
              <a:t>U= 220 V </a:t>
            </a:r>
            <a:r>
              <a:rPr lang="en-US" sz="3200">
                <a:solidFill>
                  <a:srgbClr val="FF0000"/>
                </a:solidFill>
              </a:rPr>
              <a:t>. </a:t>
            </a:r>
          </a:p>
          <a:p>
            <a:pPr eaLnBrk="0" fontAlgn="base" hangingPunct="0"/>
            <a:r>
              <a:rPr lang="en-US" sz="3200">
                <a:solidFill>
                  <a:srgbClr val="FF0000"/>
                </a:solidFill>
              </a:rPr>
              <a:t>R = ?</a:t>
            </a:r>
          </a:p>
          <a:p>
            <a:pPr eaLnBrk="0" fontAlgn="base" hangingPunct="0"/>
            <a:r>
              <a:rPr lang="en-US" sz="3200">
                <a:solidFill>
                  <a:srgbClr val="FF0000"/>
                </a:solidFill>
              </a:rPr>
              <a:t>I = ?  </a:t>
            </a:r>
          </a:p>
        </p:txBody>
      </p:sp>
    </p:spTree>
    <p:extLst>
      <p:ext uri="{BB962C8B-B14F-4D97-AF65-F5344CB8AC3E}">
        <p14:creationId xmlns:p14="http://schemas.microsoft.com/office/powerpoint/2010/main" val="39066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447800"/>
                <a:ext cx="8458200" cy="316484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4000" smtClean="0">
                    <a:solidFill>
                      <a:srgbClr val="C00000"/>
                    </a:solidFill>
                  </a:rPr>
                  <a:t>Điện trở của dây là: </a:t>
                </a:r>
              </a:p>
              <a:p>
                <a:r>
                  <a:rPr lang="en-US" sz="4000">
                    <a:solidFill>
                      <a:srgbClr val="C00000"/>
                    </a:solidFill>
                  </a:rPr>
                  <a:t>R = </a:t>
                </a:r>
                <a:r>
                  <a:rPr lang="en-US" sz="4000">
                    <a:solidFill>
                      <a:srgbClr val="C00000"/>
                    </a:solidFill>
                    <a:sym typeface="Symbol"/>
                  </a:rPr>
                  <a:t></a:t>
                </a:r>
                <a:r>
                  <a:rPr lang="en-US" sz="4000">
                    <a:solidFill>
                      <a:srgbClr val="C00000"/>
                    </a:solidFill>
                  </a:rPr>
                  <a:t>.</a:t>
                </a:r>
                <a:r>
                  <a:rPr lang="en-US" sz="400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40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C00000"/>
                    </a:solidFill>
                  </a:rPr>
                  <a:t>1,1 .10</a:t>
                </a:r>
                <a:r>
                  <a:rPr lang="en-US" sz="4000" baseline="30000">
                    <a:solidFill>
                      <a:srgbClr val="C00000"/>
                    </a:solidFill>
                  </a:rPr>
                  <a:t>-6</a:t>
                </a:r>
                <a:r>
                  <a:rPr lang="en-US" sz="4000">
                    <a:solidFill>
                      <a:srgbClr val="C00000"/>
                    </a:solidFill>
                  </a:rPr>
                  <a:t> 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100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0,1.10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−6</m:t>
                            </m:r>
                          </m:sup>
                        </m:sSup>
                      </m:den>
                    </m:f>
                    <m:r>
                      <a:rPr lang="en-US" sz="4000" i="1">
                        <a:solidFill>
                          <a:srgbClr val="C00000"/>
                        </a:solidFill>
                        <a:latin typeface="Cambria Math"/>
                      </a:rPr>
                      <m:t>=1100</m:t>
                    </m:r>
                  </m:oMath>
                </a14:m>
                <a:r>
                  <a:rPr lang="en-US" sz="4000">
                    <a:solidFill>
                      <a:srgbClr val="C00000"/>
                    </a:solidFill>
                  </a:rPr>
                  <a:t> </a:t>
                </a:r>
                <a:r>
                  <a:rPr lang="en-US" sz="4000" smtClean="0">
                    <a:solidFill>
                      <a:srgbClr val="C00000"/>
                    </a:solidFill>
                  </a:rPr>
                  <a:t>(</a:t>
                </a:r>
                <a:r>
                  <a:rPr lang="en-US" sz="4000">
                    <a:solidFill>
                      <a:srgbClr val="C00000"/>
                    </a:solidFill>
                    <a:sym typeface="Symbol"/>
                  </a:rPr>
                  <a:t>Ω</a:t>
                </a:r>
                <a:r>
                  <a:rPr lang="en-US" sz="4000" smtClean="0">
                    <a:solidFill>
                      <a:srgbClr val="C00000"/>
                    </a:solidFill>
                    <a:sym typeface="Symbol"/>
                  </a:rPr>
                  <a:t>)</a:t>
                </a:r>
                <a:endParaRPr lang="en-US" sz="4000">
                  <a:solidFill>
                    <a:srgbClr val="C00000"/>
                  </a:solidFill>
                </a:endParaRPr>
              </a:p>
              <a:p>
                <a:r>
                  <a:rPr lang="en-US" sz="4000" smtClean="0">
                    <a:solidFill>
                      <a:srgbClr val="C00000"/>
                    </a:solidFill>
                  </a:rPr>
                  <a:t>Cường </a:t>
                </a:r>
                <a:r>
                  <a:rPr lang="en-US" sz="4000">
                    <a:solidFill>
                      <a:srgbClr val="C00000"/>
                    </a:solidFill>
                  </a:rPr>
                  <a:t>độ dòng điện </a:t>
                </a:r>
              </a:p>
              <a:p>
                <a:r>
                  <a:rPr lang="en-US" sz="4000" smtClean="0">
                    <a:solidFill>
                      <a:srgbClr val="C00000"/>
                    </a:solidFill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40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C00000"/>
                    </a:solidFill>
                  </a:rPr>
                  <a:t>  220: 1100 = 0,2 </a:t>
                </a:r>
                <a:r>
                  <a:rPr lang="en-US" sz="4000" smtClean="0">
                    <a:solidFill>
                      <a:srgbClr val="C00000"/>
                    </a:solidFill>
                  </a:rPr>
                  <a:t>(A)</a:t>
                </a:r>
                <a:endParaRPr lang="en-US" sz="4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47800"/>
                <a:ext cx="8458200" cy="3164841"/>
              </a:xfrm>
              <a:prstGeom prst="rect">
                <a:avLst/>
              </a:prstGeom>
              <a:blipFill rotWithShape="1">
                <a:blip r:embed="rId2"/>
                <a:stretch>
                  <a:fillRect l="-2371" t="-3059" b="-2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33600" y="74363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GIẢI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533400"/>
            <a:ext cx="269958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DẶN DÒ </a:t>
            </a:r>
            <a:endParaRPr lang="en-US" sz="54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038622"/>
            <a:ext cx="8005718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 nhà học bài </a:t>
            </a:r>
          </a:p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Chuẩn bị tiết sau luyện tập 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8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-152400" y="158750"/>
            <a:ext cx="9296400" cy="6037263"/>
            <a:chOff x="0" y="136635"/>
            <a:chExt cx="9144000" cy="603719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172241"/>
              <a:ext cx="9144000" cy="158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47638" y="136635"/>
              <a:ext cx="409575" cy="441320"/>
            </a:xfrm>
            <a:prstGeom prst="rect">
              <a:avLst/>
            </a:prstGeom>
            <a:solidFill>
              <a:srgbClr val="7030A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0038" y="289033"/>
              <a:ext cx="409575" cy="44132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2438" y="441431"/>
              <a:ext cx="409575" cy="441320"/>
            </a:xfrm>
            <a:prstGeom prst="rect">
              <a:avLst/>
            </a:prstGeom>
            <a:solidFill>
              <a:srgbClr val="92D05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3"/>
            </p:cNvCxnSpPr>
            <p:nvPr/>
          </p:nvCxnSpPr>
          <p:spPr>
            <a:xfrm>
              <a:off x="862013" y="662092"/>
              <a:ext cx="8281987" cy="1587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717158" y="600075"/>
            <a:ext cx="1981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TRẢ LỜI </a:t>
            </a:r>
            <a:endParaRPr lang="en-US" sz="3200" b="1">
              <a:solidFill>
                <a:srgbClr val="FF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063089"/>
              </p:ext>
            </p:extLst>
          </p:nvPr>
        </p:nvGraphicFramePr>
        <p:xfrm>
          <a:off x="914400" y="3920924"/>
          <a:ext cx="1447800" cy="126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5" imgW="545863" imgH="393529" progId="Equation.3">
                  <p:embed/>
                </p:oleObj>
              </mc:Choice>
              <mc:Fallback>
                <p:oleObj name="Equation" r:id="rId5" imgW="545863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20924"/>
                        <a:ext cx="1447800" cy="1260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30604" y="1371600"/>
            <a:ext cx="8721639" cy="18774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Điện trở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của dây dẫn </a:t>
            </a:r>
            <a:r>
              <a:rPr kumimoji="0" lang="vi-VN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tỉ lệ thuận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với </a:t>
            </a:r>
            <a:r>
              <a:rPr kumimoji="0" lang="vi-VN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chiều dài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của dây ,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tỉ lệ nghịch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với </a:t>
            </a:r>
            <a:r>
              <a:rPr kumimoji="0" lang="vi-VN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tiết diện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của dây và </a:t>
            </a:r>
            <a:r>
              <a:rPr kumimoji="0" lang="vi-VN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phụ thuộc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vào </a:t>
            </a:r>
            <a:r>
              <a:rPr kumimoji="0" lang="vi-VN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vật liệu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làm dây.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-228600" y="67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352800" y="3733800"/>
            <a:ext cx="4419600" cy="20928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l : chiều dài dây dẫn (m)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S :  tiết diện (m</a:t>
            </a:r>
            <a:r>
              <a:rPr kumimoji="0" lang="vi-VN" sz="2800" b="0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R :  điện trở (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Ω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    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ρ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:  điện trở suất (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Ω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m)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0578" y="3350883"/>
            <a:ext cx="207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CÔNG THỨC 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-152400" y="158750"/>
            <a:ext cx="9296400" cy="6037263"/>
            <a:chOff x="0" y="136635"/>
            <a:chExt cx="9144000" cy="603719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172241"/>
              <a:ext cx="9144000" cy="158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47638" y="136635"/>
              <a:ext cx="409575" cy="441320"/>
            </a:xfrm>
            <a:prstGeom prst="rect">
              <a:avLst/>
            </a:prstGeom>
            <a:solidFill>
              <a:srgbClr val="7030A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0038" y="289033"/>
              <a:ext cx="409575" cy="44132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2438" y="441431"/>
              <a:ext cx="409575" cy="441320"/>
            </a:xfrm>
            <a:prstGeom prst="rect">
              <a:avLst/>
            </a:prstGeom>
            <a:solidFill>
              <a:srgbClr val="92D05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3"/>
            </p:cNvCxnSpPr>
            <p:nvPr/>
          </p:nvCxnSpPr>
          <p:spPr>
            <a:xfrm>
              <a:off x="862013" y="662092"/>
              <a:ext cx="8281987" cy="1587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3" descr="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den%20b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70" y="2743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iep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48666" r="81000" b="7333"/>
          <a:stretch>
            <a:fillRect/>
          </a:stretch>
        </p:blipFill>
        <p:spPr bwMode="auto">
          <a:xfrm>
            <a:off x="779585" y="2438400"/>
            <a:ext cx="1371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iep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9" t="51334" r="999" b="8667"/>
          <a:stretch>
            <a:fillRect/>
          </a:stretch>
        </p:blipFill>
        <p:spPr bwMode="auto">
          <a:xfrm>
            <a:off x="6248400" y="304800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4"/>
          <p:cNvSpPr>
            <a:spLocks noChangeArrowheads="1"/>
          </p:cNvSpPr>
          <p:nvPr/>
        </p:nvSpPr>
        <p:spPr bwMode="auto">
          <a:xfrm rot="11378033">
            <a:off x="3586262" y="771884"/>
            <a:ext cx="2971800" cy="1219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r>
              <a:rPr lang="en-US" sz="2000"/>
              <a:t>Đèn bàn nhà tớ có núm vặn sáng tối được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2088613" y="1981200"/>
            <a:ext cx="34290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 err="1"/>
              <a:t>Nhà</a:t>
            </a:r>
            <a:r>
              <a:rPr lang="en-US" sz="2000"/>
              <a:t> </a:t>
            </a:r>
            <a:r>
              <a:rPr lang="en-US" sz="2000" err="1"/>
              <a:t>tớ</a:t>
            </a:r>
            <a:r>
              <a:rPr lang="en-US" sz="2000"/>
              <a:t> </a:t>
            </a:r>
            <a:r>
              <a:rPr lang="en-US" sz="2000" err="1"/>
              <a:t>cũng</a:t>
            </a:r>
            <a:r>
              <a:rPr lang="en-US" sz="2000"/>
              <a:t> </a:t>
            </a:r>
            <a:r>
              <a:rPr lang="en-US" sz="2000" err="1"/>
              <a:t>thế</a:t>
            </a:r>
            <a:r>
              <a:rPr lang="en-US" sz="2000"/>
              <a:t> </a:t>
            </a:r>
            <a:r>
              <a:rPr lang="en-US" sz="2000" err="1"/>
              <a:t>bố</a:t>
            </a:r>
            <a:r>
              <a:rPr lang="en-US" sz="2000"/>
              <a:t> </a:t>
            </a:r>
            <a:r>
              <a:rPr lang="en-US" sz="2000" err="1"/>
              <a:t>tớ</a:t>
            </a:r>
            <a:r>
              <a:rPr lang="en-US" sz="2000"/>
              <a:t> </a:t>
            </a:r>
            <a:r>
              <a:rPr lang="en-US" sz="2000" err="1"/>
              <a:t>bảo</a:t>
            </a:r>
            <a:r>
              <a:rPr lang="en-US" sz="2000"/>
              <a:t> </a:t>
            </a:r>
            <a:r>
              <a:rPr lang="en-US" sz="2000" err="1"/>
              <a:t>núm</a:t>
            </a:r>
            <a:r>
              <a:rPr lang="en-US" sz="2000"/>
              <a:t> </a:t>
            </a:r>
            <a:r>
              <a:rPr lang="en-US" sz="2000" err="1"/>
              <a:t>đó</a:t>
            </a:r>
            <a:r>
              <a:rPr lang="en-US" sz="2000"/>
              <a:t> </a:t>
            </a:r>
            <a:r>
              <a:rPr lang="en-US" sz="2000" err="1"/>
              <a:t>là</a:t>
            </a:r>
            <a:r>
              <a:rPr lang="en-US" sz="2000"/>
              <a:t> </a:t>
            </a:r>
            <a:r>
              <a:rPr lang="en-US" sz="2000" err="1"/>
              <a:t>biến</a:t>
            </a:r>
            <a:r>
              <a:rPr lang="en-US" sz="2000"/>
              <a:t> </a:t>
            </a:r>
            <a:r>
              <a:rPr lang="en-US" sz="2000" err="1"/>
              <a:t>trở</a:t>
            </a:r>
            <a:r>
              <a:rPr lang="en-US" sz="2000"/>
              <a:t> hay </a:t>
            </a:r>
            <a:r>
              <a:rPr lang="en-US" sz="2000" err="1"/>
              <a:t>còn</a:t>
            </a:r>
            <a:r>
              <a:rPr lang="en-US" sz="2000"/>
              <a:t> </a:t>
            </a:r>
            <a:r>
              <a:rPr lang="en-US" sz="2000" err="1"/>
              <a:t>gọi</a:t>
            </a:r>
            <a:r>
              <a:rPr lang="en-US" sz="2000"/>
              <a:t> </a:t>
            </a:r>
            <a:r>
              <a:rPr lang="en-US" sz="2000" err="1"/>
              <a:t>là</a:t>
            </a:r>
            <a:r>
              <a:rPr lang="en-US" sz="2000"/>
              <a:t> </a:t>
            </a:r>
            <a:r>
              <a:rPr lang="en-US" sz="2000" err="1"/>
              <a:t>chiết</a:t>
            </a:r>
            <a:r>
              <a:rPr lang="en-US" sz="2000"/>
              <a:t> </a:t>
            </a:r>
            <a:r>
              <a:rPr lang="en-US" sz="2000" err="1"/>
              <a:t>áp</a:t>
            </a:r>
            <a:endParaRPr lang="en-US" sz="200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82873" y="5181600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err="1">
                <a:solidFill>
                  <a:srgbClr val="0000FF"/>
                </a:solidFill>
              </a:rPr>
              <a:t>Vậy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biến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trở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là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gì</a:t>
            </a:r>
            <a:r>
              <a:rPr lang="en-US" sz="3200" b="1">
                <a:solidFill>
                  <a:srgbClr val="0000FF"/>
                </a:solidFill>
              </a:rPr>
              <a:t> ?</a:t>
            </a:r>
          </a:p>
          <a:p>
            <a:pPr algn="ctr"/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biến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trở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có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cấu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tạo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và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hoạt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động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như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thế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nào</a:t>
            </a:r>
            <a:r>
              <a:rPr lang="en-US" sz="3200" b="1">
                <a:solidFill>
                  <a:srgbClr val="0000FF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158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-152400" y="158750"/>
            <a:ext cx="9296400" cy="6699250"/>
            <a:chOff x="0" y="136635"/>
            <a:chExt cx="9144000" cy="603719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172241"/>
              <a:ext cx="9144000" cy="158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47638" y="136635"/>
              <a:ext cx="409575" cy="441320"/>
            </a:xfrm>
            <a:prstGeom prst="rect">
              <a:avLst/>
            </a:prstGeom>
            <a:solidFill>
              <a:srgbClr val="7030A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0038" y="289033"/>
              <a:ext cx="409575" cy="44132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2438" y="441431"/>
              <a:ext cx="409575" cy="441320"/>
            </a:xfrm>
            <a:prstGeom prst="rect">
              <a:avLst/>
            </a:prstGeom>
            <a:solidFill>
              <a:srgbClr val="92D05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3"/>
            </p:cNvCxnSpPr>
            <p:nvPr/>
          </p:nvCxnSpPr>
          <p:spPr>
            <a:xfrm>
              <a:off x="862013" y="662092"/>
              <a:ext cx="8281987" cy="1587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le 9"/>
          <p:cNvSpPr/>
          <p:nvPr/>
        </p:nvSpPr>
        <p:spPr>
          <a:xfrm>
            <a:off x="1799492" y="1835332"/>
            <a:ext cx="5697365" cy="3187336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2544" y="3124199"/>
            <a:ext cx="41312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60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BIẾN TRỞ </a:t>
            </a:r>
            <a:endParaRPr lang="en-US" sz="60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2798" y="2068848"/>
            <a:ext cx="28184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CHỦ ĐỀ 6</a:t>
            </a:r>
            <a:endParaRPr lang="en-US" sz="4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9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Káº¿t quáº£ hÃ¬nh áº£nh cho biáº¿n trá» t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581400"/>
            <a:ext cx="3009900" cy="3009900"/>
          </a:xfrm>
          <a:prstGeom prst="rect">
            <a:avLst/>
          </a:prstGeom>
          <a:noFill/>
        </p:spPr>
      </p:pic>
      <p:pic>
        <p:nvPicPr>
          <p:cNvPr id="3074" name="Picture 2" descr="https://4.bp.blogspot.com/-B-bv42AyrbQ/VvFiho7swWI/AAAAAAAAAso/BCHSakxfVkAOyHwy_rkHENcJisCaIQTYg/s1600/bient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40039">
            <a:off x="609600" y="3781200"/>
            <a:ext cx="2133600" cy="2133601"/>
          </a:xfrm>
          <a:prstGeom prst="rect">
            <a:avLst/>
          </a:prstGeom>
          <a:noFill/>
        </p:spPr>
      </p:pic>
      <p:pic>
        <p:nvPicPr>
          <p:cNvPr id="2" name="Picture 2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657600"/>
            <a:ext cx="3505200" cy="2940808"/>
          </a:xfrm>
          <a:prstGeom prst="rect">
            <a:avLst/>
          </a:prstGeom>
          <a:noFill/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158750"/>
            <a:ext cx="9144000" cy="6037263"/>
            <a:chOff x="0" y="136635"/>
            <a:chExt cx="9144000" cy="603719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72241"/>
              <a:ext cx="9144000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47638" y="136635"/>
              <a:ext cx="409575" cy="441320"/>
            </a:xfrm>
            <a:prstGeom prst="rect">
              <a:avLst/>
            </a:prstGeom>
            <a:solidFill>
              <a:srgbClr val="7030A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0038" y="289033"/>
              <a:ext cx="409575" cy="44132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438" y="441431"/>
              <a:ext cx="409575" cy="441320"/>
            </a:xfrm>
            <a:prstGeom prst="rect">
              <a:avLst/>
            </a:prstGeom>
            <a:solidFill>
              <a:srgbClr val="92D05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>
              <a:stCxn id="10" idx="3"/>
            </p:cNvCxnSpPr>
            <p:nvPr/>
          </p:nvCxnSpPr>
          <p:spPr>
            <a:xfrm>
              <a:off x="862013" y="662092"/>
              <a:ext cx="8281987" cy="1587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38200" y="2286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114300" y="1828800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8288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33350" y="1281163"/>
            <a:ext cx="9029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than …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7086600" y="3593068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3657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smtClean="0">
                <a:latin typeface="Times New Roman" pitchFamily="18" charset="0"/>
                <a:cs typeface="Times New Roman" pitchFamily="18" charset="0"/>
              </a:rPr>
              <a:t>Tay quay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endCxn id="23" idx="2"/>
          </p:cNvCxnSpPr>
          <p:nvPr/>
        </p:nvCxnSpPr>
        <p:spPr>
          <a:xfrm rot="10800000">
            <a:off x="876300" y="3996154"/>
            <a:ext cx="876300" cy="271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53000" y="3657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err="1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4953000" y="41148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24200" y="3657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600" b="1" err="1" smtClean="0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4038600" y="3886200"/>
            <a:ext cx="876300" cy="271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14800" y="52578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143500" y="52959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24400" y="59098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err="1" smtClean="0">
                <a:latin typeface="Times New Roman" pitchFamily="18" charset="0"/>
                <a:cs typeface="Times New Roman" pitchFamily="18" charset="0"/>
              </a:rPr>
              <a:t>chốt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7581900" y="3886200"/>
            <a:ext cx="571500" cy="194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18837" y="685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/>
          </a:p>
        </p:txBody>
      </p:sp>
      <p:sp>
        <p:nvSpPr>
          <p:cNvPr id="57" name="TextBox 56"/>
          <p:cNvSpPr txBox="1"/>
          <p:nvPr/>
        </p:nvSpPr>
        <p:spPr>
          <a:xfrm>
            <a:off x="7786387" y="3716923"/>
            <a:ext cx="1376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smtClean="0">
                <a:latin typeface="Times New Roman" pitchFamily="18" charset="0"/>
                <a:cs typeface="Times New Roman" pitchFamily="18" charset="0"/>
              </a:rPr>
              <a:t>Biến trở than 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Káº¿t quáº£ hÃ¬nh áº£nh cho biáº¿n trá» con cháº¡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451" y="561974"/>
            <a:ext cx="4167549" cy="3400426"/>
          </a:xfrm>
          <a:prstGeom prst="rect">
            <a:avLst/>
          </a:prstGeom>
          <a:noFill/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158750"/>
            <a:ext cx="9144000" cy="6037263"/>
            <a:chOff x="0" y="136635"/>
            <a:chExt cx="9144000" cy="603719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172241"/>
              <a:ext cx="9144000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47638" y="136635"/>
              <a:ext cx="409575" cy="441320"/>
            </a:xfrm>
            <a:prstGeom prst="rect">
              <a:avLst/>
            </a:prstGeom>
            <a:solidFill>
              <a:srgbClr val="7030A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0038" y="289033"/>
              <a:ext cx="409575" cy="44132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2438" y="441431"/>
              <a:ext cx="409575" cy="441320"/>
            </a:xfrm>
            <a:prstGeom prst="rect">
              <a:avLst/>
            </a:prstGeom>
            <a:solidFill>
              <a:srgbClr val="92D05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>
              <a:stCxn id="9" idx="3"/>
            </p:cNvCxnSpPr>
            <p:nvPr/>
          </p:nvCxnSpPr>
          <p:spPr>
            <a:xfrm>
              <a:off x="862013" y="662092"/>
              <a:ext cx="8281987" cy="1587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81000" y="873310"/>
            <a:ext cx="4953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- Con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quay) C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được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đặn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38200" y="228600"/>
            <a:ext cx="38441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41103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" name="Group 98"/>
          <p:cNvGrpSpPr>
            <a:grpSpLocks/>
          </p:cNvGrpSpPr>
          <p:nvPr/>
        </p:nvGrpSpPr>
        <p:grpSpPr bwMode="auto">
          <a:xfrm>
            <a:off x="990603" y="4800600"/>
            <a:ext cx="7286650" cy="1676400"/>
            <a:chOff x="288" y="1440"/>
            <a:chExt cx="4816" cy="623"/>
          </a:xfrm>
        </p:grpSpPr>
        <p:sp>
          <p:nvSpPr>
            <p:cNvPr id="112" name="Text Box 103"/>
            <p:cNvSpPr txBox="1">
              <a:spLocks noChangeArrowheads="1"/>
            </p:cNvSpPr>
            <p:nvPr/>
          </p:nvSpPr>
          <p:spPr bwMode="auto">
            <a:xfrm>
              <a:off x="624" y="1776"/>
              <a:ext cx="33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13" name="Line 104"/>
            <p:cNvSpPr>
              <a:spLocks noChangeShapeType="1"/>
            </p:cNvSpPr>
            <p:nvPr/>
          </p:nvSpPr>
          <p:spPr bwMode="auto">
            <a:xfrm>
              <a:off x="1561" y="1667"/>
              <a:ext cx="288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05"/>
            <p:cNvSpPr>
              <a:spLocks noChangeShapeType="1"/>
            </p:cNvSpPr>
            <p:nvPr/>
          </p:nvSpPr>
          <p:spPr bwMode="auto">
            <a:xfrm flipV="1">
              <a:off x="1849" y="1598"/>
              <a:ext cx="71" cy="6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06"/>
            <p:cNvSpPr>
              <a:spLocks noChangeShapeType="1"/>
            </p:cNvSpPr>
            <p:nvPr/>
          </p:nvSpPr>
          <p:spPr bwMode="auto">
            <a:xfrm flipV="1">
              <a:off x="1968" y="1598"/>
              <a:ext cx="96" cy="111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07"/>
            <p:cNvSpPr>
              <a:spLocks noChangeShapeType="1"/>
            </p:cNvSpPr>
            <p:nvPr/>
          </p:nvSpPr>
          <p:spPr bwMode="auto">
            <a:xfrm flipV="1">
              <a:off x="2112" y="1598"/>
              <a:ext cx="96" cy="111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08"/>
            <p:cNvSpPr>
              <a:spLocks noChangeShapeType="1"/>
            </p:cNvSpPr>
            <p:nvPr/>
          </p:nvSpPr>
          <p:spPr bwMode="auto">
            <a:xfrm flipV="1">
              <a:off x="2256" y="1598"/>
              <a:ext cx="96" cy="111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09"/>
            <p:cNvSpPr>
              <a:spLocks noChangeShapeType="1"/>
            </p:cNvSpPr>
            <p:nvPr/>
          </p:nvSpPr>
          <p:spPr bwMode="auto">
            <a:xfrm>
              <a:off x="1920" y="1598"/>
              <a:ext cx="48" cy="111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0"/>
            <p:cNvSpPr>
              <a:spLocks noChangeShapeType="1"/>
            </p:cNvSpPr>
            <p:nvPr/>
          </p:nvSpPr>
          <p:spPr bwMode="auto">
            <a:xfrm>
              <a:off x="2064" y="1598"/>
              <a:ext cx="48" cy="111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11"/>
            <p:cNvSpPr>
              <a:spLocks noChangeShapeType="1"/>
            </p:cNvSpPr>
            <p:nvPr/>
          </p:nvSpPr>
          <p:spPr bwMode="auto">
            <a:xfrm>
              <a:off x="2208" y="1598"/>
              <a:ext cx="48" cy="111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12"/>
            <p:cNvSpPr>
              <a:spLocks noChangeShapeType="1"/>
            </p:cNvSpPr>
            <p:nvPr/>
          </p:nvSpPr>
          <p:spPr bwMode="auto">
            <a:xfrm>
              <a:off x="2352" y="1598"/>
              <a:ext cx="48" cy="111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13"/>
            <p:cNvSpPr>
              <a:spLocks noChangeShapeType="1"/>
            </p:cNvSpPr>
            <p:nvPr/>
          </p:nvSpPr>
          <p:spPr bwMode="auto">
            <a:xfrm flipV="1">
              <a:off x="2400" y="1653"/>
              <a:ext cx="48" cy="56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14"/>
            <p:cNvSpPr>
              <a:spLocks noChangeShapeType="1"/>
            </p:cNvSpPr>
            <p:nvPr/>
          </p:nvSpPr>
          <p:spPr bwMode="auto">
            <a:xfrm>
              <a:off x="2208" y="1486"/>
              <a:ext cx="0" cy="112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15"/>
            <p:cNvSpPr>
              <a:spLocks noChangeShapeType="1"/>
            </p:cNvSpPr>
            <p:nvPr/>
          </p:nvSpPr>
          <p:spPr bwMode="auto">
            <a:xfrm>
              <a:off x="2200" y="1486"/>
              <a:ext cx="528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Text Box 116"/>
            <p:cNvSpPr txBox="1">
              <a:spLocks noChangeArrowheads="1"/>
            </p:cNvSpPr>
            <p:nvPr/>
          </p:nvSpPr>
          <p:spPr bwMode="auto">
            <a:xfrm>
              <a:off x="1872" y="1764"/>
              <a:ext cx="33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  <a:endParaRPr lang="en-US" sz="24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26" name="Rectangle 117"/>
            <p:cNvSpPr>
              <a:spLocks noChangeArrowheads="1"/>
            </p:cNvSpPr>
            <p:nvPr/>
          </p:nvSpPr>
          <p:spPr bwMode="auto">
            <a:xfrm>
              <a:off x="698" y="1669"/>
              <a:ext cx="384" cy="111"/>
            </a:xfrm>
            <a:prstGeom prst="rect">
              <a:avLst/>
            </a:prstGeom>
            <a:solidFill>
              <a:srgbClr val="3399FF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118"/>
            <p:cNvSpPr>
              <a:spLocks noChangeShapeType="1"/>
            </p:cNvSpPr>
            <p:nvPr/>
          </p:nvSpPr>
          <p:spPr bwMode="auto">
            <a:xfrm>
              <a:off x="288" y="1724"/>
              <a:ext cx="38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19"/>
            <p:cNvSpPr>
              <a:spLocks noChangeShapeType="1"/>
            </p:cNvSpPr>
            <p:nvPr/>
          </p:nvSpPr>
          <p:spPr bwMode="auto">
            <a:xfrm>
              <a:off x="1056" y="1724"/>
              <a:ext cx="38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0"/>
            <p:cNvSpPr>
              <a:spLocks noChangeShapeType="1"/>
            </p:cNvSpPr>
            <p:nvPr/>
          </p:nvSpPr>
          <p:spPr bwMode="auto">
            <a:xfrm>
              <a:off x="872" y="1556"/>
              <a:ext cx="0" cy="111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1"/>
            <p:cNvSpPr>
              <a:spLocks noChangeShapeType="1"/>
            </p:cNvSpPr>
            <p:nvPr/>
          </p:nvSpPr>
          <p:spPr bwMode="auto">
            <a:xfrm>
              <a:off x="864" y="1556"/>
              <a:ext cx="38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Text Box 123"/>
            <p:cNvSpPr txBox="1">
              <a:spLocks noChangeArrowheads="1"/>
            </p:cNvSpPr>
            <p:nvPr/>
          </p:nvSpPr>
          <p:spPr bwMode="auto">
            <a:xfrm>
              <a:off x="3326" y="1776"/>
              <a:ext cx="33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33" name="Rectangle 124"/>
            <p:cNvSpPr>
              <a:spLocks noChangeArrowheads="1"/>
            </p:cNvSpPr>
            <p:nvPr/>
          </p:nvSpPr>
          <p:spPr bwMode="auto">
            <a:xfrm>
              <a:off x="3241" y="1598"/>
              <a:ext cx="384" cy="111"/>
            </a:xfrm>
            <a:prstGeom prst="rect">
              <a:avLst/>
            </a:prstGeom>
            <a:solidFill>
              <a:srgbClr val="3399FF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125"/>
            <p:cNvSpPr>
              <a:spLocks noChangeShapeType="1"/>
            </p:cNvSpPr>
            <p:nvPr/>
          </p:nvSpPr>
          <p:spPr bwMode="auto">
            <a:xfrm>
              <a:off x="2857" y="1654"/>
              <a:ext cx="38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26"/>
            <p:cNvSpPr>
              <a:spLocks noChangeShapeType="1"/>
            </p:cNvSpPr>
            <p:nvPr/>
          </p:nvSpPr>
          <p:spPr bwMode="auto">
            <a:xfrm>
              <a:off x="3625" y="1654"/>
              <a:ext cx="38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27"/>
            <p:cNvSpPr>
              <a:spLocks noChangeShapeType="1"/>
            </p:cNvSpPr>
            <p:nvPr/>
          </p:nvSpPr>
          <p:spPr bwMode="auto">
            <a:xfrm flipV="1">
              <a:off x="3257" y="1440"/>
              <a:ext cx="384" cy="39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Text Box 128"/>
            <p:cNvSpPr txBox="1">
              <a:spLocks noChangeArrowheads="1"/>
            </p:cNvSpPr>
            <p:nvPr/>
          </p:nvSpPr>
          <p:spPr bwMode="auto">
            <a:xfrm>
              <a:off x="4768" y="1776"/>
              <a:ext cx="33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cxnSp>
        <p:nvCxnSpPr>
          <p:cNvPr id="140" name="Straight Arrow Connector 139"/>
          <p:cNvCxnSpPr/>
          <p:nvPr/>
        </p:nvCxnSpPr>
        <p:spPr>
          <a:xfrm rot="5400000">
            <a:off x="6819900" y="2856706"/>
            <a:ext cx="175260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7086600" y="3714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err="1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 rot="16200000" flipV="1">
            <a:off x="6249194" y="1294606"/>
            <a:ext cx="45720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096000" y="685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i="1" err="1" smtClean="0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410200" y="267866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382000" y="2590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858000" y="2819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477000" y="11238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Line 119"/>
          <p:cNvSpPr>
            <a:spLocks noChangeShapeType="1"/>
          </p:cNvSpPr>
          <p:nvPr/>
        </p:nvSpPr>
        <p:spPr bwMode="auto">
          <a:xfrm>
            <a:off x="4267200" y="5410200"/>
            <a:ext cx="58099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104"/>
          <p:cNvSpPr>
            <a:spLocks noChangeShapeType="1"/>
          </p:cNvSpPr>
          <p:nvPr/>
        </p:nvSpPr>
        <p:spPr bwMode="auto">
          <a:xfrm>
            <a:off x="6964154" y="5448361"/>
            <a:ext cx="43574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105"/>
          <p:cNvSpPr>
            <a:spLocks noChangeShapeType="1"/>
          </p:cNvSpPr>
          <p:nvPr/>
        </p:nvSpPr>
        <p:spPr bwMode="auto">
          <a:xfrm flipV="1">
            <a:off x="7399901" y="5263915"/>
            <a:ext cx="107030" cy="184446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107"/>
          <p:cNvSpPr>
            <a:spLocks noChangeShapeType="1"/>
          </p:cNvSpPr>
          <p:nvPr/>
        </p:nvSpPr>
        <p:spPr bwMode="auto">
          <a:xfrm flipV="1">
            <a:off x="7797429" y="5263915"/>
            <a:ext cx="145249" cy="298684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108"/>
          <p:cNvSpPr>
            <a:spLocks noChangeShapeType="1"/>
          </p:cNvSpPr>
          <p:nvPr/>
        </p:nvSpPr>
        <p:spPr bwMode="auto">
          <a:xfrm flipV="1">
            <a:off x="8015302" y="5263915"/>
            <a:ext cx="145249" cy="298684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109"/>
          <p:cNvSpPr>
            <a:spLocks noChangeShapeType="1"/>
          </p:cNvSpPr>
          <p:nvPr/>
        </p:nvSpPr>
        <p:spPr bwMode="auto">
          <a:xfrm>
            <a:off x="7506931" y="5263915"/>
            <a:ext cx="72624" cy="298684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110"/>
          <p:cNvSpPr>
            <a:spLocks noChangeShapeType="1"/>
          </p:cNvSpPr>
          <p:nvPr/>
        </p:nvSpPr>
        <p:spPr bwMode="auto">
          <a:xfrm>
            <a:off x="7724805" y="5263915"/>
            <a:ext cx="72624" cy="298684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111"/>
          <p:cNvSpPr>
            <a:spLocks noChangeShapeType="1"/>
          </p:cNvSpPr>
          <p:nvPr/>
        </p:nvSpPr>
        <p:spPr bwMode="auto">
          <a:xfrm>
            <a:off x="7942678" y="5263915"/>
            <a:ext cx="72624" cy="298684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112"/>
          <p:cNvSpPr>
            <a:spLocks noChangeShapeType="1"/>
          </p:cNvSpPr>
          <p:nvPr/>
        </p:nvSpPr>
        <p:spPr bwMode="auto">
          <a:xfrm>
            <a:off x="8160551" y="5263915"/>
            <a:ext cx="72624" cy="298684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Line 113"/>
          <p:cNvSpPr>
            <a:spLocks noChangeShapeType="1"/>
          </p:cNvSpPr>
          <p:nvPr/>
        </p:nvSpPr>
        <p:spPr bwMode="auto">
          <a:xfrm flipV="1">
            <a:off x="8233176" y="5411912"/>
            <a:ext cx="72624" cy="150688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119"/>
          <p:cNvSpPr>
            <a:spLocks noChangeShapeType="1"/>
          </p:cNvSpPr>
          <p:nvPr/>
        </p:nvSpPr>
        <p:spPr bwMode="auto">
          <a:xfrm>
            <a:off x="8305800" y="5410200"/>
            <a:ext cx="58099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Line 106"/>
          <p:cNvSpPr>
            <a:spLocks noChangeShapeType="1"/>
          </p:cNvSpPr>
          <p:nvPr/>
        </p:nvSpPr>
        <p:spPr bwMode="auto">
          <a:xfrm flipV="1">
            <a:off x="7583776" y="5305865"/>
            <a:ext cx="145249" cy="298684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Line 127"/>
          <p:cNvSpPr>
            <a:spLocks noChangeShapeType="1"/>
          </p:cNvSpPr>
          <p:nvPr/>
        </p:nvSpPr>
        <p:spPr bwMode="auto">
          <a:xfrm flipV="1">
            <a:off x="7572405" y="4876800"/>
            <a:ext cx="580995" cy="1049432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05037" y="4343400"/>
            <a:ext cx="4038600" cy="457200"/>
            <a:chOff x="1200" y="3696"/>
            <a:chExt cx="2544" cy="288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2112" y="3696"/>
              <a:ext cx="816" cy="28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2928" y="3840"/>
              <a:ext cx="816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H="1">
              <a:off x="1200" y="3840"/>
              <a:ext cx="912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2208" y="3696"/>
              <a:ext cx="0" cy="288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2304" y="3696"/>
              <a:ext cx="0" cy="288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2400" y="3696"/>
              <a:ext cx="0" cy="2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2496" y="3696"/>
              <a:ext cx="0" cy="288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1838452" y="1828800"/>
            <a:ext cx="5324475" cy="381000"/>
            <a:chOff x="960" y="2880"/>
            <a:chExt cx="3354" cy="240"/>
          </a:xfrm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968" y="2928"/>
              <a:ext cx="1392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CC"/>
                  </a:solidFill>
                  <a:latin typeface=".VnTime" pitchFamily="34" charset="0"/>
                </a:rPr>
                <a:t>680k</a:t>
              </a:r>
              <a:r>
                <a:rPr lang="en-US">
                  <a:solidFill>
                    <a:srgbClr val="0000CC"/>
                  </a:solidFill>
                  <a:latin typeface=".VnTime" pitchFamily="34" charset="0"/>
                  <a:sym typeface="Symbol" pitchFamily="18" charset="2"/>
                </a:rPr>
                <a:t></a:t>
              </a:r>
              <a:endParaRPr lang="en-US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456" y="2880"/>
              <a:ext cx="858" cy="218"/>
            </a:xfrm>
            <a:custGeom>
              <a:avLst/>
              <a:gdLst>
                <a:gd name="T0" fmla="*/ 0 w 858"/>
                <a:gd name="T1" fmla="*/ 135 h 218"/>
                <a:gd name="T2" fmla="*/ 319 w 858"/>
                <a:gd name="T3" fmla="*/ 147 h 218"/>
                <a:gd name="T4" fmla="*/ 515 w 858"/>
                <a:gd name="T5" fmla="*/ 208 h 218"/>
                <a:gd name="T6" fmla="*/ 674 w 858"/>
                <a:gd name="T7" fmla="*/ 184 h 218"/>
                <a:gd name="T8" fmla="*/ 736 w 858"/>
                <a:gd name="T9" fmla="*/ 135 h 218"/>
                <a:gd name="T10" fmla="*/ 748 w 858"/>
                <a:gd name="T11" fmla="*/ 98 h 218"/>
                <a:gd name="T12" fmla="*/ 858 w 85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218">
                  <a:moveTo>
                    <a:pt x="0" y="135"/>
                  </a:moveTo>
                  <a:cubicBezTo>
                    <a:pt x="106" y="139"/>
                    <a:pt x="213" y="137"/>
                    <a:pt x="319" y="147"/>
                  </a:cubicBezTo>
                  <a:cubicBezTo>
                    <a:pt x="372" y="152"/>
                    <a:pt x="462" y="191"/>
                    <a:pt x="515" y="208"/>
                  </a:cubicBezTo>
                  <a:cubicBezTo>
                    <a:pt x="568" y="203"/>
                    <a:pt x="632" y="218"/>
                    <a:pt x="674" y="184"/>
                  </a:cubicBezTo>
                  <a:cubicBezTo>
                    <a:pt x="752" y="121"/>
                    <a:pt x="645" y="164"/>
                    <a:pt x="736" y="135"/>
                  </a:cubicBezTo>
                  <a:cubicBezTo>
                    <a:pt x="740" y="123"/>
                    <a:pt x="739" y="107"/>
                    <a:pt x="748" y="98"/>
                  </a:cubicBezTo>
                  <a:cubicBezTo>
                    <a:pt x="767" y="79"/>
                    <a:pt x="858" y="42"/>
                    <a:pt x="858" y="0"/>
                  </a:cubicBezTo>
                </a:path>
              </a:pathLst>
            </a:custGeom>
            <a:noFill/>
            <a:ln w="762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960" y="3024"/>
              <a:ext cx="912" cy="48"/>
            </a:xfrm>
            <a:custGeom>
              <a:avLst/>
              <a:gdLst>
                <a:gd name="T0" fmla="*/ 735 w 735"/>
                <a:gd name="T1" fmla="*/ 64 h 260"/>
                <a:gd name="T2" fmla="*/ 466 w 735"/>
                <a:gd name="T3" fmla="*/ 40 h 260"/>
                <a:gd name="T4" fmla="*/ 392 w 735"/>
                <a:gd name="T5" fmla="*/ 64 h 260"/>
                <a:gd name="T6" fmla="*/ 355 w 735"/>
                <a:gd name="T7" fmla="*/ 76 h 260"/>
                <a:gd name="T8" fmla="*/ 319 w 735"/>
                <a:gd name="T9" fmla="*/ 113 h 260"/>
                <a:gd name="T10" fmla="*/ 270 w 735"/>
                <a:gd name="T11" fmla="*/ 150 h 260"/>
                <a:gd name="T12" fmla="*/ 245 w 735"/>
                <a:gd name="T13" fmla="*/ 187 h 260"/>
                <a:gd name="T14" fmla="*/ 86 w 735"/>
                <a:gd name="T15" fmla="*/ 236 h 260"/>
                <a:gd name="T16" fmla="*/ 0 w 735"/>
                <a:gd name="T17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5" h="260">
                  <a:moveTo>
                    <a:pt x="735" y="64"/>
                  </a:moveTo>
                  <a:cubicBezTo>
                    <a:pt x="639" y="0"/>
                    <a:pt x="614" y="30"/>
                    <a:pt x="466" y="40"/>
                  </a:cubicBezTo>
                  <a:cubicBezTo>
                    <a:pt x="441" y="48"/>
                    <a:pt x="417" y="56"/>
                    <a:pt x="392" y="64"/>
                  </a:cubicBezTo>
                  <a:cubicBezTo>
                    <a:pt x="380" y="68"/>
                    <a:pt x="355" y="76"/>
                    <a:pt x="355" y="76"/>
                  </a:cubicBezTo>
                  <a:cubicBezTo>
                    <a:pt x="343" y="88"/>
                    <a:pt x="332" y="102"/>
                    <a:pt x="319" y="113"/>
                  </a:cubicBezTo>
                  <a:cubicBezTo>
                    <a:pt x="304" y="126"/>
                    <a:pt x="284" y="136"/>
                    <a:pt x="270" y="150"/>
                  </a:cubicBezTo>
                  <a:cubicBezTo>
                    <a:pt x="259" y="161"/>
                    <a:pt x="257" y="178"/>
                    <a:pt x="245" y="187"/>
                  </a:cubicBezTo>
                  <a:cubicBezTo>
                    <a:pt x="236" y="194"/>
                    <a:pt x="89" y="236"/>
                    <a:pt x="86" y="236"/>
                  </a:cubicBezTo>
                  <a:cubicBezTo>
                    <a:pt x="6" y="249"/>
                    <a:pt x="30" y="230"/>
                    <a:pt x="0" y="260"/>
                  </a:cubicBezTo>
                </a:path>
              </a:pathLst>
            </a:custGeom>
            <a:noFill/>
            <a:ln w="762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872" y="2928"/>
              <a:ext cx="240" cy="192"/>
            </a:xfrm>
            <a:prstGeom prst="rect">
              <a:avLst/>
            </a:prstGeom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312" y="2928"/>
              <a:ext cx="240" cy="192"/>
            </a:xfrm>
            <a:prstGeom prst="rect">
              <a:avLst/>
            </a:prstGeom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838452" y="838200"/>
            <a:ext cx="4924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200" err="1">
                <a:solidFill>
                  <a:srgbClr val="C00000"/>
                </a:solidFill>
              </a:rPr>
              <a:t>Trị</a:t>
            </a:r>
            <a:r>
              <a:rPr lang="en-US" sz="3200">
                <a:solidFill>
                  <a:srgbClr val="C00000"/>
                </a:solidFill>
              </a:rPr>
              <a:t> </a:t>
            </a:r>
            <a:r>
              <a:rPr lang="en-US" sz="3200" err="1">
                <a:solidFill>
                  <a:srgbClr val="C00000"/>
                </a:solidFill>
              </a:rPr>
              <a:t>số</a:t>
            </a:r>
            <a:r>
              <a:rPr lang="en-US" sz="3200">
                <a:solidFill>
                  <a:srgbClr val="C00000"/>
                </a:solidFill>
              </a:rPr>
              <a:t> </a:t>
            </a:r>
            <a:r>
              <a:rPr lang="en-US" sz="3200" err="1">
                <a:solidFill>
                  <a:srgbClr val="C00000"/>
                </a:solidFill>
              </a:rPr>
              <a:t>được</a:t>
            </a:r>
            <a:r>
              <a:rPr lang="en-US" sz="3200">
                <a:solidFill>
                  <a:srgbClr val="C00000"/>
                </a:solidFill>
              </a:rPr>
              <a:t> </a:t>
            </a:r>
            <a:r>
              <a:rPr lang="en-US" sz="3200" err="1">
                <a:solidFill>
                  <a:srgbClr val="C00000"/>
                </a:solidFill>
              </a:rPr>
              <a:t>ghi</a:t>
            </a:r>
            <a:r>
              <a:rPr lang="en-US" sz="3200">
                <a:solidFill>
                  <a:srgbClr val="C00000"/>
                </a:solidFill>
              </a:rPr>
              <a:t> </a:t>
            </a:r>
            <a:r>
              <a:rPr lang="en-US" sz="3200" err="1">
                <a:solidFill>
                  <a:srgbClr val="C00000"/>
                </a:solidFill>
              </a:rPr>
              <a:t>trên</a:t>
            </a:r>
            <a:r>
              <a:rPr lang="en-US" sz="3200">
                <a:solidFill>
                  <a:srgbClr val="C00000"/>
                </a:solidFill>
              </a:rPr>
              <a:t> </a:t>
            </a:r>
            <a:r>
              <a:rPr lang="en-US" sz="3200" err="1">
                <a:solidFill>
                  <a:srgbClr val="C00000"/>
                </a:solidFill>
              </a:rPr>
              <a:t>điện</a:t>
            </a:r>
            <a:r>
              <a:rPr lang="en-US" sz="3200">
                <a:solidFill>
                  <a:srgbClr val="C00000"/>
                </a:solidFill>
              </a:rPr>
              <a:t> </a:t>
            </a:r>
            <a:r>
              <a:rPr lang="en-US" sz="3200" err="1">
                <a:solidFill>
                  <a:srgbClr val="C00000"/>
                </a:solidFill>
              </a:rPr>
              <a:t>trở</a:t>
            </a:r>
            <a:r>
              <a:rPr lang="en-US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70752" y="3251297"/>
            <a:ext cx="5885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200" err="1">
                <a:solidFill>
                  <a:srgbClr val="FF3300"/>
                </a:solidFill>
              </a:rPr>
              <a:t>Trị</a:t>
            </a:r>
            <a:r>
              <a:rPr lang="en-US" sz="3200">
                <a:solidFill>
                  <a:srgbClr val="FF3300"/>
                </a:solidFill>
              </a:rPr>
              <a:t> </a:t>
            </a:r>
            <a:r>
              <a:rPr lang="en-US" sz="3200" err="1">
                <a:solidFill>
                  <a:srgbClr val="FF3300"/>
                </a:solidFill>
              </a:rPr>
              <a:t>số</a:t>
            </a:r>
            <a:r>
              <a:rPr lang="en-US" sz="3200">
                <a:solidFill>
                  <a:srgbClr val="FF3300"/>
                </a:solidFill>
              </a:rPr>
              <a:t> </a:t>
            </a:r>
            <a:r>
              <a:rPr lang="en-US" sz="3200" err="1">
                <a:solidFill>
                  <a:srgbClr val="FF3300"/>
                </a:solidFill>
              </a:rPr>
              <a:t>thể</a:t>
            </a:r>
            <a:r>
              <a:rPr lang="en-US" sz="3200">
                <a:solidFill>
                  <a:srgbClr val="FF3300"/>
                </a:solidFill>
              </a:rPr>
              <a:t> </a:t>
            </a:r>
            <a:r>
              <a:rPr lang="en-US" sz="3200" err="1">
                <a:solidFill>
                  <a:srgbClr val="FF3300"/>
                </a:solidFill>
              </a:rPr>
              <a:t>hiện</a:t>
            </a:r>
            <a:r>
              <a:rPr lang="en-US" sz="3200">
                <a:solidFill>
                  <a:srgbClr val="FF3300"/>
                </a:solidFill>
              </a:rPr>
              <a:t> </a:t>
            </a:r>
            <a:r>
              <a:rPr lang="en-US" sz="3200" err="1">
                <a:solidFill>
                  <a:srgbClr val="FF3300"/>
                </a:solidFill>
              </a:rPr>
              <a:t>bằng</a:t>
            </a:r>
            <a:r>
              <a:rPr lang="en-US" sz="3200">
                <a:solidFill>
                  <a:srgbClr val="FF3300"/>
                </a:solidFill>
              </a:rPr>
              <a:t> </a:t>
            </a:r>
            <a:r>
              <a:rPr lang="en-US" sz="3200" err="1">
                <a:solidFill>
                  <a:srgbClr val="FF3300"/>
                </a:solidFill>
              </a:rPr>
              <a:t>các</a:t>
            </a:r>
            <a:r>
              <a:rPr lang="en-US" sz="3200">
                <a:solidFill>
                  <a:srgbClr val="FF3300"/>
                </a:solidFill>
              </a:rPr>
              <a:t> </a:t>
            </a:r>
            <a:r>
              <a:rPr lang="en-US" sz="3200" err="1">
                <a:solidFill>
                  <a:srgbClr val="FF3300"/>
                </a:solidFill>
              </a:rPr>
              <a:t>vòng</a:t>
            </a:r>
            <a:r>
              <a:rPr lang="en-US" sz="3200">
                <a:solidFill>
                  <a:srgbClr val="FF3300"/>
                </a:solidFill>
              </a:rPr>
              <a:t> </a:t>
            </a:r>
            <a:r>
              <a:rPr lang="en-US" sz="3200" err="1">
                <a:solidFill>
                  <a:srgbClr val="FF3300"/>
                </a:solidFill>
              </a:rPr>
              <a:t>màu</a:t>
            </a:r>
            <a:r>
              <a:rPr lang="en-US"/>
              <a:t>.</a:t>
            </a: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0" y="20198"/>
            <a:ext cx="9296400" cy="6037263"/>
            <a:chOff x="0" y="136635"/>
            <a:chExt cx="9144000" cy="603719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0" y="6172241"/>
              <a:ext cx="9144000" cy="158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47638" y="136635"/>
              <a:ext cx="409575" cy="441320"/>
            </a:xfrm>
            <a:prstGeom prst="rect">
              <a:avLst/>
            </a:prstGeom>
            <a:solidFill>
              <a:srgbClr val="7030A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0038" y="289033"/>
              <a:ext cx="409575" cy="44132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2438" y="441431"/>
              <a:ext cx="409575" cy="441320"/>
            </a:xfrm>
            <a:prstGeom prst="rect">
              <a:avLst/>
            </a:prstGeom>
            <a:solidFill>
              <a:srgbClr val="92D05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6" name="Straight Connector 25"/>
            <p:cNvCxnSpPr>
              <a:stCxn id="25" idx="3"/>
            </p:cNvCxnSpPr>
            <p:nvPr/>
          </p:nvCxnSpPr>
          <p:spPr>
            <a:xfrm>
              <a:off x="862013" y="662092"/>
              <a:ext cx="8281987" cy="1587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5567758" y="4258935"/>
            <a:ext cx="2895600" cy="2102448"/>
            <a:chOff x="4976451" y="1397749"/>
            <a:chExt cx="3710349" cy="2336052"/>
          </a:xfrm>
        </p:grpSpPr>
        <p:pic>
          <p:nvPicPr>
            <p:cNvPr id="72" name="Picture 4" descr="Káº¿t quáº£ hÃ¬nh áº£nh cho biáº¿n trá» con cháº¡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76451" y="1447801"/>
              <a:ext cx="3710349" cy="2286000"/>
            </a:xfrm>
            <a:prstGeom prst="rect">
              <a:avLst/>
            </a:prstGeom>
            <a:noFill/>
          </p:spPr>
        </p:pic>
        <p:sp>
          <p:nvSpPr>
            <p:cNvPr id="73" name="TextBox 72"/>
            <p:cNvSpPr txBox="1"/>
            <p:nvPr/>
          </p:nvSpPr>
          <p:spPr>
            <a:xfrm>
              <a:off x="5509743" y="3054724"/>
              <a:ext cx="381000" cy="649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697846" y="3030240"/>
              <a:ext cx="381000" cy="649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592429" y="3066549"/>
              <a:ext cx="381000" cy="649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29741" y="1397749"/>
              <a:ext cx="532770" cy="649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8" name="Straight Connector 57"/>
          <p:cNvCxnSpPr/>
          <p:nvPr/>
        </p:nvCxnSpPr>
        <p:spPr bwMode="auto">
          <a:xfrm>
            <a:off x="-86857" y="6934200"/>
            <a:ext cx="914400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81200"/>
            <a:ext cx="211666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419600"/>
            <a:ext cx="22431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Káº¿t quáº£ hÃ¬nh áº£nh cho cáº§u dao khÃ³a 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6309" y="2362200"/>
            <a:ext cx="2286000" cy="1723869"/>
          </a:xfrm>
          <a:prstGeom prst="rect">
            <a:avLst/>
          </a:prstGeom>
          <a:noFill/>
        </p:spPr>
      </p:pic>
      <p:sp>
        <p:nvSpPr>
          <p:cNvPr id="79" name="Freeform 78"/>
          <p:cNvSpPr/>
          <p:nvPr/>
        </p:nvSpPr>
        <p:spPr>
          <a:xfrm>
            <a:off x="4994031" y="3151163"/>
            <a:ext cx="1740543" cy="351692"/>
          </a:xfrm>
          <a:custGeom>
            <a:avLst/>
            <a:gdLst>
              <a:gd name="connsiteX0" fmla="*/ 0 w 1740543"/>
              <a:gd name="connsiteY0" fmla="*/ 351692 h 351692"/>
              <a:gd name="connsiteX1" fmla="*/ 168812 w 1740543"/>
              <a:gd name="connsiteY1" fmla="*/ 337625 h 351692"/>
              <a:gd name="connsiteX2" fmla="*/ 253218 w 1740543"/>
              <a:gd name="connsiteY2" fmla="*/ 323557 h 351692"/>
              <a:gd name="connsiteX3" fmla="*/ 379827 w 1740543"/>
              <a:gd name="connsiteY3" fmla="*/ 309489 h 351692"/>
              <a:gd name="connsiteX4" fmla="*/ 436098 w 1740543"/>
              <a:gd name="connsiteY4" fmla="*/ 295422 h 351692"/>
              <a:gd name="connsiteX5" fmla="*/ 548640 w 1740543"/>
              <a:gd name="connsiteY5" fmla="*/ 281354 h 351692"/>
              <a:gd name="connsiteX6" fmla="*/ 661181 w 1740543"/>
              <a:gd name="connsiteY6" fmla="*/ 253219 h 351692"/>
              <a:gd name="connsiteX7" fmla="*/ 787791 w 1740543"/>
              <a:gd name="connsiteY7" fmla="*/ 196948 h 351692"/>
              <a:gd name="connsiteX8" fmla="*/ 886264 w 1740543"/>
              <a:gd name="connsiteY8" fmla="*/ 154745 h 351692"/>
              <a:gd name="connsiteX9" fmla="*/ 928467 w 1740543"/>
              <a:gd name="connsiteY9" fmla="*/ 126609 h 351692"/>
              <a:gd name="connsiteX10" fmla="*/ 1026941 w 1740543"/>
              <a:gd name="connsiteY10" fmla="*/ 98474 h 351692"/>
              <a:gd name="connsiteX11" fmla="*/ 1153551 w 1740543"/>
              <a:gd name="connsiteY11" fmla="*/ 56271 h 351692"/>
              <a:gd name="connsiteX12" fmla="*/ 1237957 w 1740543"/>
              <a:gd name="connsiteY12" fmla="*/ 28135 h 351692"/>
              <a:gd name="connsiteX13" fmla="*/ 1420837 w 1740543"/>
              <a:gd name="connsiteY13" fmla="*/ 0 h 351692"/>
              <a:gd name="connsiteX14" fmla="*/ 1645920 w 1740543"/>
              <a:gd name="connsiteY14" fmla="*/ 14068 h 351692"/>
              <a:gd name="connsiteX15" fmla="*/ 1688123 w 1740543"/>
              <a:gd name="connsiteY15" fmla="*/ 28135 h 351692"/>
              <a:gd name="connsiteX16" fmla="*/ 1730326 w 1740543"/>
              <a:gd name="connsiteY16" fmla="*/ 56271 h 3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0543" h="351692">
                <a:moveTo>
                  <a:pt x="0" y="351692"/>
                </a:moveTo>
                <a:cubicBezTo>
                  <a:pt x="56271" y="347003"/>
                  <a:pt x="112692" y="343861"/>
                  <a:pt x="168812" y="337625"/>
                </a:cubicBezTo>
                <a:cubicBezTo>
                  <a:pt x="197161" y="334475"/>
                  <a:pt x="224945" y="327327"/>
                  <a:pt x="253218" y="323557"/>
                </a:cubicBezTo>
                <a:cubicBezTo>
                  <a:pt x="295308" y="317945"/>
                  <a:pt x="337624" y="314178"/>
                  <a:pt x="379827" y="309489"/>
                </a:cubicBezTo>
                <a:cubicBezTo>
                  <a:pt x="398584" y="304800"/>
                  <a:pt x="417027" y="298600"/>
                  <a:pt x="436098" y="295422"/>
                </a:cubicBezTo>
                <a:cubicBezTo>
                  <a:pt x="473390" y="289207"/>
                  <a:pt x="511274" y="287103"/>
                  <a:pt x="548640" y="281354"/>
                </a:cubicBezTo>
                <a:cubicBezTo>
                  <a:pt x="611689" y="271654"/>
                  <a:pt x="609833" y="270334"/>
                  <a:pt x="661181" y="253219"/>
                </a:cubicBezTo>
                <a:cubicBezTo>
                  <a:pt x="785333" y="170449"/>
                  <a:pt x="586881" y="297407"/>
                  <a:pt x="787791" y="196948"/>
                </a:cubicBezTo>
                <a:cubicBezTo>
                  <a:pt x="857324" y="162180"/>
                  <a:pt x="824166" y="175443"/>
                  <a:pt x="886264" y="154745"/>
                </a:cubicBezTo>
                <a:cubicBezTo>
                  <a:pt x="900332" y="145366"/>
                  <a:pt x="912927" y="133269"/>
                  <a:pt x="928467" y="126609"/>
                </a:cubicBezTo>
                <a:cubicBezTo>
                  <a:pt x="991591" y="99556"/>
                  <a:pt x="972173" y="125858"/>
                  <a:pt x="1026941" y="98474"/>
                </a:cubicBezTo>
                <a:cubicBezTo>
                  <a:pt x="1125844" y="49022"/>
                  <a:pt x="996849" y="82388"/>
                  <a:pt x="1153551" y="56271"/>
                </a:cubicBezTo>
                <a:cubicBezTo>
                  <a:pt x="1181686" y="46892"/>
                  <a:pt x="1208529" y="31813"/>
                  <a:pt x="1237957" y="28135"/>
                </a:cubicBezTo>
                <a:cubicBezTo>
                  <a:pt x="1374224" y="11102"/>
                  <a:pt x="1313427" y="21482"/>
                  <a:pt x="1420837" y="0"/>
                </a:cubicBezTo>
                <a:cubicBezTo>
                  <a:pt x="1495865" y="4689"/>
                  <a:pt x="1571159" y="6199"/>
                  <a:pt x="1645920" y="14068"/>
                </a:cubicBezTo>
                <a:cubicBezTo>
                  <a:pt x="1660667" y="15620"/>
                  <a:pt x="1675408" y="20506"/>
                  <a:pt x="1688123" y="28135"/>
                </a:cubicBezTo>
                <a:cubicBezTo>
                  <a:pt x="1740543" y="59587"/>
                  <a:pt x="1695581" y="56271"/>
                  <a:pt x="1730326" y="56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861239" y="3198238"/>
            <a:ext cx="961543" cy="2597651"/>
          </a:xfrm>
          <a:custGeom>
            <a:avLst/>
            <a:gdLst>
              <a:gd name="connsiteX0" fmla="*/ 480903 w 961543"/>
              <a:gd name="connsiteY0" fmla="*/ 9196 h 2597651"/>
              <a:gd name="connsiteX1" fmla="*/ 565309 w 961543"/>
              <a:gd name="connsiteY1" fmla="*/ 79534 h 2597651"/>
              <a:gd name="connsiteX2" fmla="*/ 621579 w 961543"/>
              <a:gd name="connsiteY2" fmla="*/ 121737 h 2597651"/>
              <a:gd name="connsiteX3" fmla="*/ 663783 w 961543"/>
              <a:gd name="connsiteY3" fmla="*/ 163940 h 2597651"/>
              <a:gd name="connsiteX4" fmla="*/ 691918 w 961543"/>
              <a:gd name="connsiteY4" fmla="*/ 220211 h 2597651"/>
              <a:gd name="connsiteX5" fmla="*/ 720053 w 961543"/>
              <a:gd name="connsiteY5" fmla="*/ 248347 h 2597651"/>
              <a:gd name="connsiteX6" fmla="*/ 748189 w 961543"/>
              <a:gd name="connsiteY6" fmla="*/ 304617 h 2597651"/>
              <a:gd name="connsiteX7" fmla="*/ 804459 w 961543"/>
              <a:gd name="connsiteY7" fmla="*/ 417159 h 2597651"/>
              <a:gd name="connsiteX8" fmla="*/ 818527 w 961543"/>
              <a:gd name="connsiteY8" fmla="*/ 515633 h 2597651"/>
              <a:gd name="connsiteX9" fmla="*/ 846663 w 961543"/>
              <a:gd name="connsiteY9" fmla="*/ 557836 h 2597651"/>
              <a:gd name="connsiteX10" fmla="*/ 860730 w 961543"/>
              <a:gd name="connsiteY10" fmla="*/ 614107 h 2597651"/>
              <a:gd name="connsiteX11" fmla="*/ 888866 w 961543"/>
              <a:gd name="connsiteY11" fmla="*/ 881393 h 2597651"/>
              <a:gd name="connsiteX12" fmla="*/ 902933 w 961543"/>
              <a:gd name="connsiteY12" fmla="*/ 951731 h 2597651"/>
              <a:gd name="connsiteX13" fmla="*/ 860730 w 961543"/>
              <a:gd name="connsiteY13" fmla="*/ 1725454 h 2597651"/>
              <a:gd name="connsiteX14" fmla="*/ 832595 w 961543"/>
              <a:gd name="connsiteY14" fmla="*/ 1809860 h 2597651"/>
              <a:gd name="connsiteX15" fmla="*/ 804459 w 961543"/>
              <a:gd name="connsiteY15" fmla="*/ 1852064 h 2597651"/>
              <a:gd name="connsiteX16" fmla="*/ 790392 w 961543"/>
              <a:gd name="connsiteY16" fmla="*/ 1894267 h 2597651"/>
              <a:gd name="connsiteX17" fmla="*/ 762256 w 961543"/>
              <a:gd name="connsiteY17" fmla="*/ 1922402 h 2597651"/>
              <a:gd name="connsiteX18" fmla="*/ 705986 w 961543"/>
              <a:gd name="connsiteY18" fmla="*/ 2006808 h 2597651"/>
              <a:gd name="connsiteX19" fmla="*/ 649715 w 961543"/>
              <a:gd name="connsiteY19" fmla="*/ 2091214 h 2597651"/>
              <a:gd name="connsiteX20" fmla="*/ 621579 w 961543"/>
              <a:gd name="connsiteY20" fmla="*/ 2133417 h 2597651"/>
              <a:gd name="connsiteX21" fmla="*/ 579376 w 961543"/>
              <a:gd name="connsiteY21" fmla="*/ 2161553 h 2597651"/>
              <a:gd name="connsiteX22" fmla="*/ 523106 w 961543"/>
              <a:gd name="connsiteY22" fmla="*/ 2245959 h 2597651"/>
              <a:gd name="connsiteX23" fmla="*/ 509038 w 961543"/>
              <a:gd name="connsiteY23" fmla="*/ 2288162 h 2597651"/>
              <a:gd name="connsiteX24" fmla="*/ 438699 w 961543"/>
              <a:gd name="connsiteY24" fmla="*/ 2358500 h 2597651"/>
              <a:gd name="connsiteX25" fmla="*/ 312090 w 961543"/>
              <a:gd name="connsiteY25" fmla="*/ 2513245 h 2597651"/>
              <a:gd name="connsiteX26" fmla="*/ 199549 w 961543"/>
              <a:gd name="connsiteY26" fmla="*/ 2541380 h 2597651"/>
              <a:gd name="connsiteX27" fmla="*/ 157346 w 961543"/>
              <a:gd name="connsiteY27" fmla="*/ 2555448 h 2597651"/>
              <a:gd name="connsiteX28" fmla="*/ 115143 w 961543"/>
              <a:gd name="connsiteY28" fmla="*/ 2583584 h 2597651"/>
              <a:gd name="connsiteX29" fmla="*/ 30736 w 961543"/>
              <a:gd name="connsiteY29" fmla="*/ 2597651 h 2597651"/>
              <a:gd name="connsiteX30" fmla="*/ 2601 w 961543"/>
              <a:gd name="connsiteY30" fmla="*/ 2541380 h 259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61543" h="2597651">
                <a:moveTo>
                  <a:pt x="480903" y="9196"/>
                </a:moveTo>
                <a:cubicBezTo>
                  <a:pt x="601618" y="69553"/>
                  <a:pt x="485775" y="0"/>
                  <a:pt x="565309" y="79534"/>
                </a:cubicBezTo>
                <a:cubicBezTo>
                  <a:pt x="581888" y="96113"/>
                  <a:pt x="603777" y="106479"/>
                  <a:pt x="621579" y="121737"/>
                </a:cubicBezTo>
                <a:cubicBezTo>
                  <a:pt x="636684" y="134684"/>
                  <a:pt x="649715" y="149872"/>
                  <a:pt x="663783" y="163940"/>
                </a:cubicBezTo>
                <a:cubicBezTo>
                  <a:pt x="673161" y="182697"/>
                  <a:pt x="680286" y="202762"/>
                  <a:pt x="691918" y="220211"/>
                </a:cubicBezTo>
                <a:cubicBezTo>
                  <a:pt x="699275" y="231247"/>
                  <a:pt x="712696" y="237311"/>
                  <a:pt x="720053" y="248347"/>
                </a:cubicBezTo>
                <a:cubicBezTo>
                  <a:pt x="731686" y="265796"/>
                  <a:pt x="737784" y="286409"/>
                  <a:pt x="748189" y="304617"/>
                </a:cubicBezTo>
                <a:cubicBezTo>
                  <a:pt x="804375" y="402942"/>
                  <a:pt x="749069" y="278682"/>
                  <a:pt x="804459" y="417159"/>
                </a:cubicBezTo>
                <a:cubicBezTo>
                  <a:pt x="809148" y="449984"/>
                  <a:pt x="808999" y="483874"/>
                  <a:pt x="818527" y="515633"/>
                </a:cubicBezTo>
                <a:cubicBezTo>
                  <a:pt x="823385" y="531827"/>
                  <a:pt x="840003" y="542296"/>
                  <a:pt x="846663" y="557836"/>
                </a:cubicBezTo>
                <a:cubicBezTo>
                  <a:pt x="854279" y="575607"/>
                  <a:pt x="856041" y="595350"/>
                  <a:pt x="860730" y="614107"/>
                </a:cubicBezTo>
                <a:cubicBezTo>
                  <a:pt x="864765" y="654453"/>
                  <a:pt x="882441" y="836419"/>
                  <a:pt x="888866" y="881393"/>
                </a:cubicBezTo>
                <a:cubicBezTo>
                  <a:pt x="892247" y="905063"/>
                  <a:pt x="898244" y="928285"/>
                  <a:pt x="902933" y="951731"/>
                </a:cubicBezTo>
                <a:cubicBezTo>
                  <a:pt x="888260" y="1670758"/>
                  <a:pt x="961543" y="1423014"/>
                  <a:pt x="860730" y="1725454"/>
                </a:cubicBezTo>
                <a:cubicBezTo>
                  <a:pt x="860728" y="1725459"/>
                  <a:pt x="832598" y="1809856"/>
                  <a:pt x="832595" y="1809860"/>
                </a:cubicBezTo>
                <a:lnTo>
                  <a:pt x="804459" y="1852064"/>
                </a:lnTo>
                <a:cubicBezTo>
                  <a:pt x="799770" y="1866132"/>
                  <a:pt x="798021" y="1881552"/>
                  <a:pt x="790392" y="1894267"/>
                </a:cubicBezTo>
                <a:cubicBezTo>
                  <a:pt x="783568" y="1905640"/>
                  <a:pt x="770214" y="1911791"/>
                  <a:pt x="762256" y="1922402"/>
                </a:cubicBezTo>
                <a:cubicBezTo>
                  <a:pt x="741967" y="1949453"/>
                  <a:pt x="724743" y="1978673"/>
                  <a:pt x="705986" y="2006808"/>
                </a:cubicBezTo>
                <a:lnTo>
                  <a:pt x="649715" y="2091214"/>
                </a:lnTo>
                <a:cubicBezTo>
                  <a:pt x="640336" y="2105282"/>
                  <a:pt x="635647" y="2124038"/>
                  <a:pt x="621579" y="2133417"/>
                </a:cubicBezTo>
                <a:lnTo>
                  <a:pt x="579376" y="2161553"/>
                </a:lnTo>
                <a:cubicBezTo>
                  <a:pt x="547070" y="2290782"/>
                  <a:pt x="593760" y="2157643"/>
                  <a:pt x="523106" y="2245959"/>
                </a:cubicBezTo>
                <a:cubicBezTo>
                  <a:pt x="513843" y="2257538"/>
                  <a:pt x="517935" y="2276299"/>
                  <a:pt x="509038" y="2288162"/>
                </a:cubicBezTo>
                <a:cubicBezTo>
                  <a:pt x="489143" y="2314688"/>
                  <a:pt x="457091" y="2330911"/>
                  <a:pt x="438699" y="2358500"/>
                </a:cubicBezTo>
                <a:cubicBezTo>
                  <a:pt x="418957" y="2388113"/>
                  <a:pt x="352486" y="2499779"/>
                  <a:pt x="312090" y="2513245"/>
                </a:cubicBezTo>
                <a:cubicBezTo>
                  <a:pt x="215620" y="2545403"/>
                  <a:pt x="335355" y="2507429"/>
                  <a:pt x="199549" y="2541380"/>
                </a:cubicBezTo>
                <a:cubicBezTo>
                  <a:pt x="185163" y="2544976"/>
                  <a:pt x="170609" y="2548816"/>
                  <a:pt x="157346" y="2555448"/>
                </a:cubicBezTo>
                <a:cubicBezTo>
                  <a:pt x="142224" y="2563009"/>
                  <a:pt x="131183" y="2578237"/>
                  <a:pt x="115143" y="2583584"/>
                </a:cubicBezTo>
                <a:cubicBezTo>
                  <a:pt x="88083" y="2592604"/>
                  <a:pt x="58872" y="2592962"/>
                  <a:pt x="30736" y="2597651"/>
                </a:cubicBezTo>
                <a:cubicBezTo>
                  <a:pt x="0" y="2551546"/>
                  <a:pt x="2601" y="2572355"/>
                  <a:pt x="2601" y="2541380"/>
                </a:cubicBez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343757" y="5760855"/>
            <a:ext cx="2823304" cy="338814"/>
          </a:xfrm>
          <a:custGeom>
            <a:avLst/>
            <a:gdLst>
              <a:gd name="connsiteX0" fmla="*/ 2789757 w 2823304"/>
              <a:gd name="connsiteY0" fmla="*/ 20967 h 338814"/>
              <a:gd name="connsiteX1" fmla="*/ 2677215 w 2823304"/>
              <a:gd name="connsiteY1" fmla="*/ 91305 h 338814"/>
              <a:gd name="connsiteX2" fmla="*/ 2620945 w 2823304"/>
              <a:gd name="connsiteY2" fmla="*/ 119440 h 338814"/>
              <a:gd name="connsiteX3" fmla="*/ 2578741 w 2823304"/>
              <a:gd name="connsiteY3" fmla="*/ 147576 h 338814"/>
              <a:gd name="connsiteX4" fmla="*/ 2522471 w 2823304"/>
              <a:gd name="connsiteY4" fmla="*/ 161643 h 338814"/>
              <a:gd name="connsiteX5" fmla="*/ 2480268 w 2823304"/>
              <a:gd name="connsiteY5" fmla="*/ 189779 h 338814"/>
              <a:gd name="connsiteX6" fmla="*/ 2339591 w 2823304"/>
              <a:gd name="connsiteY6" fmla="*/ 231982 h 338814"/>
              <a:gd name="connsiteX7" fmla="*/ 2227049 w 2823304"/>
              <a:gd name="connsiteY7" fmla="*/ 246050 h 338814"/>
              <a:gd name="connsiteX8" fmla="*/ 1889425 w 2823304"/>
              <a:gd name="connsiteY8" fmla="*/ 274185 h 338814"/>
              <a:gd name="connsiteX9" fmla="*/ 1031295 w 2823304"/>
              <a:gd name="connsiteY9" fmla="*/ 274185 h 338814"/>
              <a:gd name="connsiteX10" fmla="*/ 960957 w 2823304"/>
              <a:gd name="connsiteY10" fmla="*/ 260117 h 338814"/>
              <a:gd name="connsiteX11" fmla="*/ 806212 w 2823304"/>
              <a:gd name="connsiteY11" fmla="*/ 246050 h 338814"/>
              <a:gd name="connsiteX12" fmla="*/ 496723 w 2823304"/>
              <a:gd name="connsiteY12" fmla="*/ 217914 h 338814"/>
              <a:gd name="connsiteX13" fmla="*/ 454520 w 2823304"/>
              <a:gd name="connsiteY13" fmla="*/ 203847 h 338814"/>
              <a:gd name="connsiteX14" fmla="*/ 130963 w 2823304"/>
              <a:gd name="connsiteY14" fmla="*/ 189779 h 338814"/>
              <a:gd name="connsiteX15" fmla="*/ 74692 w 2823304"/>
              <a:gd name="connsiteY15" fmla="*/ 175711 h 338814"/>
              <a:gd name="connsiteX16" fmla="*/ 4354 w 2823304"/>
              <a:gd name="connsiteY16" fmla="*/ 161643 h 338814"/>
              <a:gd name="connsiteX17" fmla="*/ 4354 w 2823304"/>
              <a:gd name="connsiteY17" fmla="*/ 147576 h 33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23304" h="338814">
                <a:moveTo>
                  <a:pt x="2789757" y="20967"/>
                </a:moveTo>
                <a:cubicBezTo>
                  <a:pt x="2647185" y="92252"/>
                  <a:pt x="2823304" y="0"/>
                  <a:pt x="2677215" y="91305"/>
                </a:cubicBezTo>
                <a:cubicBezTo>
                  <a:pt x="2659432" y="102419"/>
                  <a:pt x="2639153" y="109036"/>
                  <a:pt x="2620945" y="119440"/>
                </a:cubicBezTo>
                <a:cubicBezTo>
                  <a:pt x="2606265" y="127829"/>
                  <a:pt x="2594282" y="140916"/>
                  <a:pt x="2578741" y="147576"/>
                </a:cubicBezTo>
                <a:cubicBezTo>
                  <a:pt x="2560970" y="155192"/>
                  <a:pt x="2541228" y="156954"/>
                  <a:pt x="2522471" y="161643"/>
                </a:cubicBezTo>
                <a:cubicBezTo>
                  <a:pt x="2508403" y="171022"/>
                  <a:pt x="2495718" y="182912"/>
                  <a:pt x="2480268" y="189779"/>
                </a:cubicBezTo>
                <a:cubicBezTo>
                  <a:pt x="2457760" y="199782"/>
                  <a:pt x="2372323" y="226527"/>
                  <a:pt x="2339591" y="231982"/>
                </a:cubicBezTo>
                <a:cubicBezTo>
                  <a:pt x="2302299" y="238197"/>
                  <a:pt x="2264475" y="240704"/>
                  <a:pt x="2227049" y="246050"/>
                </a:cubicBezTo>
                <a:cubicBezTo>
                  <a:pt x="2013505" y="276556"/>
                  <a:pt x="2306721" y="251001"/>
                  <a:pt x="1889425" y="274185"/>
                </a:cubicBezTo>
                <a:cubicBezTo>
                  <a:pt x="1566287" y="338814"/>
                  <a:pt x="1790934" y="299092"/>
                  <a:pt x="1031295" y="274185"/>
                </a:cubicBezTo>
                <a:cubicBezTo>
                  <a:pt x="1007397" y="273401"/>
                  <a:pt x="984683" y="263083"/>
                  <a:pt x="960957" y="260117"/>
                </a:cubicBezTo>
                <a:cubicBezTo>
                  <a:pt x="909563" y="253693"/>
                  <a:pt x="857722" y="251472"/>
                  <a:pt x="806212" y="246050"/>
                </a:cubicBezTo>
                <a:cubicBezTo>
                  <a:pt x="524584" y="216405"/>
                  <a:pt x="912051" y="247581"/>
                  <a:pt x="496723" y="217914"/>
                </a:cubicBezTo>
                <a:cubicBezTo>
                  <a:pt x="482655" y="213225"/>
                  <a:pt x="469305" y="204984"/>
                  <a:pt x="454520" y="203847"/>
                </a:cubicBezTo>
                <a:cubicBezTo>
                  <a:pt x="346884" y="195567"/>
                  <a:pt x="238622" y="197754"/>
                  <a:pt x="130963" y="189779"/>
                </a:cubicBezTo>
                <a:cubicBezTo>
                  <a:pt x="111682" y="188351"/>
                  <a:pt x="93566" y="179905"/>
                  <a:pt x="74692" y="175711"/>
                </a:cubicBezTo>
                <a:cubicBezTo>
                  <a:pt x="51351" y="170524"/>
                  <a:pt x="26554" y="170523"/>
                  <a:pt x="4354" y="161643"/>
                </a:cubicBezTo>
                <a:cubicBezTo>
                  <a:pt x="0" y="159902"/>
                  <a:pt x="4354" y="152265"/>
                  <a:pt x="4354" y="147576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069145" y="3530142"/>
            <a:ext cx="3671667" cy="2491139"/>
          </a:xfrm>
          <a:custGeom>
            <a:avLst/>
            <a:gdLst>
              <a:gd name="connsiteX0" fmla="*/ 1406769 w 3671667"/>
              <a:gd name="connsiteY0" fmla="*/ 2434560 h 2491139"/>
              <a:gd name="connsiteX1" fmla="*/ 956603 w 3671667"/>
              <a:gd name="connsiteY1" fmla="*/ 2406424 h 2491139"/>
              <a:gd name="connsiteX2" fmla="*/ 844061 w 3671667"/>
              <a:gd name="connsiteY2" fmla="*/ 2392356 h 2491139"/>
              <a:gd name="connsiteX3" fmla="*/ 801858 w 3671667"/>
              <a:gd name="connsiteY3" fmla="*/ 2378289 h 2491139"/>
              <a:gd name="connsiteX4" fmla="*/ 731520 w 3671667"/>
              <a:gd name="connsiteY4" fmla="*/ 2350153 h 2491139"/>
              <a:gd name="connsiteX5" fmla="*/ 618978 w 3671667"/>
              <a:gd name="connsiteY5" fmla="*/ 2322018 h 2491139"/>
              <a:gd name="connsiteX6" fmla="*/ 492369 w 3671667"/>
              <a:gd name="connsiteY6" fmla="*/ 2279815 h 2491139"/>
              <a:gd name="connsiteX7" fmla="*/ 365760 w 3671667"/>
              <a:gd name="connsiteY7" fmla="*/ 2251680 h 2491139"/>
              <a:gd name="connsiteX8" fmla="*/ 295421 w 3671667"/>
              <a:gd name="connsiteY8" fmla="*/ 2195409 h 2491139"/>
              <a:gd name="connsiteX9" fmla="*/ 196947 w 3671667"/>
              <a:gd name="connsiteY9" fmla="*/ 2167273 h 2491139"/>
              <a:gd name="connsiteX10" fmla="*/ 182880 w 3671667"/>
              <a:gd name="connsiteY10" fmla="*/ 2125070 h 2491139"/>
              <a:gd name="connsiteX11" fmla="*/ 154744 w 3671667"/>
              <a:gd name="connsiteY11" fmla="*/ 2096935 h 2491139"/>
              <a:gd name="connsiteX12" fmla="*/ 126609 w 3671667"/>
              <a:gd name="connsiteY12" fmla="*/ 1998461 h 2491139"/>
              <a:gd name="connsiteX13" fmla="*/ 70338 w 3671667"/>
              <a:gd name="connsiteY13" fmla="*/ 1914055 h 2491139"/>
              <a:gd name="connsiteX14" fmla="*/ 56270 w 3671667"/>
              <a:gd name="connsiteY14" fmla="*/ 1829649 h 2491139"/>
              <a:gd name="connsiteX15" fmla="*/ 28135 w 3671667"/>
              <a:gd name="connsiteY15" fmla="*/ 1787446 h 2491139"/>
              <a:gd name="connsiteX16" fmla="*/ 0 w 3671667"/>
              <a:gd name="connsiteY16" fmla="*/ 1688972 h 2491139"/>
              <a:gd name="connsiteX17" fmla="*/ 14067 w 3671667"/>
              <a:gd name="connsiteY17" fmla="*/ 1266941 h 2491139"/>
              <a:gd name="connsiteX18" fmla="*/ 70338 w 3671667"/>
              <a:gd name="connsiteY18" fmla="*/ 1126264 h 2491139"/>
              <a:gd name="connsiteX19" fmla="*/ 84406 w 3671667"/>
              <a:gd name="connsiteY19" fmla="*/ 1084061 h 2491139"/>
              <a:gd name="connsiteX20" fmla="*/ 112541 w 3671667"/>
              <a:gd name="connsiteY20" fmla="*/ 1027790 h 2491139"/>
              <a:gd name="connsiteX21" fmla="*/ 140677 w 3671667"/>
              <a:gd name="connsiteY21" fmla="*/ 957452 h 2491139"/>
              <a:gd name="connsiteX22" fmla="*/ 154744 w 3671667"/>
              <a:gd name="connsiteY22" fmla="*/ 915249 h 2491139"/>
              <a:gd name="connsiteX23" fmla="*/ 211015 w 3671667"/>
              <a:gd name="connsiteY23" fmla="*/ 830843 h 2491139"/>
              <a:gd name="connsiteX24" fmla="*/ 337624 w 3671667"/>
              <a:gd name="connsiteY24" fmla="*/ 704233 h 2491139"/>
              <a:gd name="connsiteX25" fmla="*/ 365760 w 3671667"/>
              <a:gd name="connsiteY25" fmla="*/ 676098 h 2491139"/>
              <a:gd name="connsiteX26" fmla="*/ 464233 w 3671667"/>
              <a:gd name="connsiteY26" fmla="*/ 633895 h 2491139"/>
              <a:gd name="connsiteX27" fmla="*/ 506437 w 3671667"/>
              <a:gd name="connsiteY27" fmla="*/ 619827 h 2491139"/>
              <a:gd name="connsiteX28" fmla="*/ 562707 w 3671667"/>
              <a:gd name="connsiteY28" fmla="*/ 591692 h 2491139"/>
              <a:gd name="connsiteX29" fmla="*/ 647113 w 3671667"/>
              <a:gd name="connsiteY29" fmla="*/ 563556 h 2491139"/>
              <a:gd name="connsiteX30" fmla="*/ 844061 w 3671667"/>
              <a:gd name="connsiteY30" fmla="*/ 479150 h 2491139"/>
              <a:gd name="connsiteX31" fmla="*/ 928467 w 3671667"/>
              <a:gd name="connsiteY31" fmla="*/ 451015 h 2491139"/>
              <a:gd name="connsiteX32" fmla="*/ 970670 w 3671667"/>
              <a:gd name="connsiteY32" fmla="*/ 422880 h 2491139"/>
              <a:gd name="connsiteX33" fmla="*/ 1026941 w 3671667"/>
              <a:gd name="connsiteY33" fmla="*/ 408812 h 2491139"/>
              <a:gd name="connsiteX34" fmla="*/ 1069144 w 3671667"/>
              <a:gd name="connsiteY34" fmla="*/ 394744 h 2491139"/>
              <a:gd name="connsiteX35" fmla="*/ 1125415 w 3671667"/>
              <a:gd name="connsiteY35" fmla="*/ 366609 h 2491139"/>
              <a:gd name="connsiteX36" fmla="*/ 1209821 w 3671667"/>
              <a:gd name="connsiteY36" fmla="*/ 352541 h 2491139"/>
              <a:gd name="connsiteX37" fmla="*/ 1252024 w 3671667"/>
              <a:gd name="connsiteY37" fmla="*/ 338473 h 2491139"/>
              <a:gd name="connsiteX38" fmla="*/ 1280160 w 3671667"/>
              <a:gd name="connsiteY38" fmla="*/ 310338 h 2491139"/>
              <a:gd name="connsiteX39" fmla="*/ 1364566 w 3671667"/>
              <a:gd name="connsiteY39" fmla="*/ 282203 h 2491139"/>
              <a:gd name="connsiteX40" fmla="*/ 1406769 w 3671667"/>
              <a:gd name="connsiteY40" fmla="*/ 268135 h 2491139"/>
              <a:gd name="connsiteX41" fmla="*/ 1491175 w 3671667"/>
              <a:gd name="connsiteY41" fmla="*/ 240000 h 2491139"/>
              <a:gd name="connsiteX42" fmla="*/ 2236763 w 3671667"/>
              <a:gd name="connsiteY42" fmla="*/ 197796 h 2491139"/>
              <a:gd name="connsiteX43" fmla="*/ 2307101 w 3671667"/>
              <a:gd name="connsiteY43" fmla="*/ 183729 h 2491139"/>
              <a:gd name="connsiteX44" fmla="*/ 2433710 w 3671667"/>
              <a:gd name="connsiteY44" fmla="*/ 169661 h 2491139"/>
              <a:gd name="connsiteX45" fmla="*/ 2475913 w 3671667"/>
              <a:gd name="connsiteY45" fmla="*/ 155593 h 2491139"/>
              <a:gd name="connsiteX46" fmla="*/ 2672861 w 3671667"/>
              <a:gd name="connsiteY46" fmla="*/ 141526 h 2491139"/>
              <a:gd name="connsiteX47" fmla="*/ 2869809 w 3671667"/>
              <a:gd name="connsiteY47" fmla="*/ 113390 h 2491139"/>
              <a:gd name="connsiteX48" fmla="*/ 2912012 w 3671667"/>
              <a:gd name="connsiteY48" fmla="*/ 99323 h 2491139"/>
              <a:gd name="connsiteX49" fmla="*/ 3108960 w 3671667"/>
              <a:gd name="connsiteY49" fmla="*/ 71187 h 2491139"/>
              <a:gd name="connsiteX50" fmla="*/ 3277772 w 3671667"/>
              <a:gd name="connsiteY50" fmla="*/ 43052 h 2491139"/>
              <a:gd name="connsiteX51" fmla="*/ 3488787 w 3671667"/>
              <a:gd name="connsiteY51" fmla="*/ 14916 h 2491139"/>
              <a:gd name="connsiteX52" fmla="*/ 3671667 w 3671667"/>
              <a:gd name="connsiteY52" fmla="*/ 849 h 249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671667" h="2491139">
                <a:moveTo>
                  <a:pt x="1406769" y="2434560"/>
                </a:moveTo>
                <a:cubicBezTo>
                  <a:pt x="1237024" y="2491139"/>
                  <a:pt x="1359436" y="2456779"/>
                  <a:pt x="956603" y="2406424"/>
                </a:cubicBezTo>
                <a:lnTo>
                  <a:pt x="844061" y="2392356"/>
                </a:lnTo>
                <a:cubicBezTo>
                  <a:pt x="829993" y="2387667"/>
                  <a:pt x="815742" y="2383496"/>
                  <a:pt x="801858" y="2378289"/>
                </a:cubicBezTo>
                <a:cubicBezTo>
                  <a:pt x="778214" y="2369422"/>
                  <a:pt x="755656" y="2357579"/>
                  <a:pt x="731520" y="2350153"/>
                </a:cubicBezTo>
                <a:cubicBezTo>
                  <a:pt x="694561" y="2338781"/>
                  <a:pt x="655662" y="2334246"/>
                  <a:pt x="618978" y="2322018"/>
                </a:cubicBezTo>
                <a:cubicBezTo>
                  <a:pt x="576775" y="2307950"/>
                  <a:pt x="536250" y="2287129"/>
                  <a:pt x="492369" y="2279815"/>
                </a:cubicBezTo>
                <a:cubicBezTo>
                  <a:pt x="393336" y="2263309"/>
                  <a:pt x="435023" y="2274767"/>
                  <a:pt x="365760" y="2251680"/>
                </a:cubicBezTo>
                <a:cubicBezTo>
                  <a:pt x="339590" y="2225510"/>
                  <a:pt x="330914" y="2213156"/>
                  <a:pt x="295421" y="2195409"/>
                </a:cubicBezTo>
                <a:cubicBezTo>
                  <a:pt x="275238" y="2185318"/>
                  <a:pt x="214978" y="2171781"/>
                  <a:pt x="196947" y="2167273"/>
                </a:cubicBezTo>
                <a:cubicBezTo>
                  <a:pt x="192258" y="2153205"/>
                  <a:pt x="190509" y="2137785"/>
                  <a:pt x="182880" y="2125070"/>
                </a:cubicBezTo>
                <a:cubicBezTo>
                  <a:pt x="176056" y="2113697"/>
                  <a:pt x="160675" y="2108798"/>
                  <a:pt x="154744" y="2096935"/>
                </a:cubicBezTo>
                <a:cubicBezTo>
                  <a:pt x="118309" y="2024065"/>
                  <a:pt x="161188" y="2060703"/>
                  <a:pt x="126609" y="1998461"/>
                </a:cubicBezTo>
                <a:cubicBezTo>
                  <a:pt x="110187" y="1968902"/>
                  <a:pt x="70338" y="1914055"/>
                  <a:pt x="70338" y="1914055"/>
                </a:cubicBezTo>
                <a:cubicBezTo>
                  <a:pt x="65649" y="1885920"/>
                  <a:pt x="65290" y="1856709"/>
                  <a:pt x="56270" y="1829649"/>
                </a:cubicBezTo>
                <a:cubicBezTo>
                  <a:pt x="50923" y="1813609"/>
                  <a:pt x="35696" y="1802568"/>
                  <a:pt x="28135" y="1787446"/>
                </a:cubicBezTo>
                <a:cubicBezTo>
                  <a:pt x="18042" y="1767260"/>
                  <a:pt x="4508" y="1707007"/>
                  <a:pt x="0" y="1688972"/>
                </a:cubicBezTo>
                <a:cubicBezTo>
                  <a:pt x="4689" y="1548295"/>
                  <a:pt x="2378" y="1407210"/>
                  <a:pt x="14067" y="1266941"/>
                </a:cubicBezTo>
                <a:cubicBezTo>
                  <a:pt x="18483" y="1213947"/>
                  <a:pt x="50402" y="1172782"/>
                  <a:pt x="70338" y="1126264"/>
                </a:cubicBezTo>
                <a:cubicBezTo>
                  <a:pt x="76179" y="1112634"/>
                  <a:pt x="78565" y="1097691"/>
                  <a:pt x="84406" y="1084061"/>
                </a:cubicBezTo>
                <a:cubicBezTo>
                  <a:pt x="92667" y="1064786"/>
                  <a:pt x="104024" y="1046953"/>
                  <a:pt x="112541" y="1027790"/>
                </a:cubicBezTo>
                <a:cubicBezTo>
                  <a:pt x="122797" y="1004714"/>
                  <a:pt x="131810" y="981096"/>
                  <a:pt x="140677" y="957452"/>
                </a:cubicBezTo>
                <a:cubicBezTo>
                  <a:pt x="145884" y="943568"/>
                  <a:pt x="147543" y="928212"/>
                  <a:pt x="154744" y="915249"/>
                </a:cubicBezTo>
                <a:cubicBezTo>
                  <a:pt x="171166" y="885690"/>
                  <a:pt x="187105" y="854753"/>
                  <a:pt x="211015" y="830843"/>
                </a:cubicBezTo>
                <a:lnTo>
                  <a:pt x="337624" y="704233"/>
                </a:lnTo>
                <a:cubicBezTo>
                  <a:pt x="347003" y="694854"/>
                  <a:pt x="353177" y="680292"/>
                  <a:pt x="365760" y="676098"/>
                </a:cubicBezTo>
                <a:cubicBezTo>
                  <a:pt x="464738" y="643105"/>
                  <a:pt x="342544" y="686047"/>
                  <a:pt x="464233" y="633895"/>
                </a:cubicBezTo>
                <a:cubicBezTo>
                  <a:pt x="477863" y="628054"/>
                  <a:pt x="492807" y="625668"/>
                  <a:pt x="506437" y="619827"/>
                </a:cubicBezTo>
                <a:cubicBezTo>
                  <a:pt x="525712" y="611566"/>
                  <a:pt x="543236" y="599480"/>
                  <a:pt x="562707" y="591692"/>
                </a:cubicBezTo>
                <a:cubicBezTo>
                  <a:pt x="590243" y="580677"/>
                  <a:pt x="647113" y="563556"/>
                  <a:pt x="647113" y="563556"/>
                </a:cubicBezTo>
                <a:cubicBezTo>
                  <a:pt x="717191" y="493480"/>
                  <a:pt x="662667" y="539614"/>
                  <a:pt x="844061" y="479150"/>
                </a:cubicBezTo>
                <a:cubicBezTo>
                  <a:pt x="844066" y="479148"/>
                  <a:pt x="928463" y="451018"/>
                  <a:pt x="928467" y="451015"/>
                </a:cubicBezTo>
                <a:cubicBezTo>
                  <a:pt x="942535" y="441637"/>
                  <a:pt x="955130" y="429540"/>
                  <a:pt x="970670" y="422880"/>
                </a:cubicBezTo>
                <a:cubicBezTo>
                  <a:pt x="988441" y="415264"/>
                  <a:pt x="1008351" y="414124"/>
                  <a:pt x="1026941" y="408812"/>
                </a:cubicBezTo>
                <a:cubicBezTo>
                  <a:pt x="1041199" y="404738"/>
                  <a:pt x="1055514" y="400585"/>
                  <a:pt x="1069144" y="394744"/>
                </a:cubicBezTo>
                <a:cubicBezTo>
                  <a:pt x="1088419" y="386483"/>
                  <a:pt x="1105329" y="372635"/>
                  <a:pt x="1125415" y="366609"/>
                </a:cubicBezTo>
                <a:cubicBezTo>
                  <a:pt x="1152736" y="358413"/>
                  <a:pt x="1181977" y="358729"/>
                  <a:pt x="1209821" y="352541"/>
                </a:cubicBezTo>
                <a:cubicBezTo>
                  <a:pt x="1224297" y="349324"/>
                  <a:pt x="1237956" y="343162"/>
                  <a:pt x="1252024" y="338473"/>
                </a:cubicBezTo>
                <a:cubicBezTo>
                  <a:pt x="1261403" y="329095"/>
                  <a:pt x="1268297" y="316269"/>
                  <a:pt x="1280160" y="310338"/>
                </a:cubicBezTo>
                <a:cubicBezTo>
                  <a:pt x="1306686" y="297075"/>
                  <a:pt x="1336431" y="291581"/>
                  <a:pt x="1364566" y="282203"/>
                </a:cubicBezTo>
                <a:lnTo>
                  <a:pt x="1406769" y="268135"/>
                </a:lnTo>
                <a:cubicBezTo>
                  <a:pt x="1434904" y="258757"/>
                  <a:pt x="1461863" y="244510"/>
                  <a:pt x="1491175" y="240000"/>
                </a:cubicBezTo>
                <a:cubicBezTo>
                  <a:pt x="1859501" y="183333"/>
                  <a:pt x="1612397" y="213405"/>
                  <a:pt x="2236763" y="197796"/>
                </a:cubicBezTo>
                <a:cubicBezTo>
                  <a:pt x="2260209" y="193107"/>
                  <a:pt x="2283431" y="187110"/>
                  <a:pt x="2307101" y="183729"/>
                </a:cubicBezTo>
                <a:cubicBezTo>
                  <a:pt x="2349137" y="177724"/>
                  <a:pt x="2391825" y="176642"/>
                  <a:pt x="2433710" y="169661"/>
                </a:cubicBezTo>
                <a:cubicBezTo>
                  <a:pt x="2448337" y="167223"/>
                  <a:pt x="2461186" y="157326"/>
                  <a:pt x="2475913" y="155593"/>
                </a:cubicBezTo>
                <a:cubicBezTo>
                  <a:pt x="2541279" y="147903"/>
                  <a:pt x="2607212" y="146215"/>
                  <a:pt x="2672861" y="141526"/>
                </a:cubicBezTo>
                <a:cubicBezTo>
                  <a:pt x="2777434" y="106667"/>
                  <a:pt x="2654071" y="144209"/>
                  <a:pt x="2869809" y="113390"/>
                </a:cubicBezTo>
                <a:cubicBezTo>
                  <a:pt x="2884489" y="111293"/>
                  <a:pt x="2897409" y="101900"/>
                  <a:pt x="2912012" y="99323"/>
                </a:cubicBezTo>
                <a:cubicBezTo>
                  <a:pt x="2977319" y="87798"/>
                  <a:pt x="3043415" y="81271"/>
                  <a:pt x="3108960" y="71187"/>
                </a:cubicBezTo>
                <a:cubicBezTo>
                  <a:pt x="3165343" y="62513"/>
                  <a:pt x="3221423" y="51949"/>
                  <a:pt x="3277772" y="43052"/>
                </a:cubicBezTo>
                <a:cubicBezTo>
                  <a:pt x="3327006" y="35278"/>
                  <a:pt x="3442158" y="19824"/>
                  <a:pt x="3488787" y="14916"/>
                </a:cubicBezTo>
                <a:cubicBezTo>
                  <a:pt x="3630491" y="0"/>
                  <a:pt x="3595790" y="849"/>
                  <a:pt x="3671667" y="849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62066" y="4846"/>
            <a:ext cx="4448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II.Hoạt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69834"/>
            <a:ext cx="8441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Một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,  một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vào điểm A.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604" y="544669"/>
            <a:ext cx="81070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không ?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147638" y="2209800"/>
            <a:ext cx="2824162" cy="132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207978" y="1855228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769087" y="1795161"/>
            <a:ext cx="152400" cy="120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 flipH="1">
            <a:off x="769087" y="1670562"/>
            <a:ext cx="152400" cy="397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665178" y="1500565"/>
            <a:ext cx="256309" cy="3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80053" y="1855228"/>
            <a:ext cx="47625" cy="15027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07978" y="3343931"/>
            <a:ext cx="8992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921487" y="3001031"/>
            <a:ext cx="277091" cy="6858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>
            <a:stCxn id="127" idx="7"/>
            <a:endCxn id="127" idx="3"/>
          </p:cNvCxnSpPr>
          <p:nvPr/>
        </p:nvCxnSpPr>
        <p:spPr>
          <a:xfrm flipH="1">
            <a:off x="962066" y="3101464"/>
            <a:ext cx="195933" cy="48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7" idx="2"/>
            <a:endCxn id="127" idx="2"/>
          </p:cNvCxnSpPr>
          <p:nvPr/>
        </p:nvCxnSpPr>
        <p:spPr>
          <a:xfrm>
            <a:off x="921487" y="33439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914558" y="3229631"/>
            <a:ext cx="284020" cy="29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198578" y="3343931"/>
            <a:ext cx="342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1541477" y="3159901"/>
            <a:ext cx="952283" cy="356767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1731978" y="2858578"/>
            <a:ext cx="0" cy="270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570178" y="1869070"/>
            <a:ext cx="30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 flipV="1">
            <a:off x="1134933" y="1780967"/>
            <a:ext cx="91354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1023881" y="1683442"/>
            <a:ext cx="262804" cy="397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7" idx="6"/>
          </p:cNvCxnSpPr>
          <p:nvPr/>
        </p:nvCxnSpPr>
        <p:spPr>
          <a:xfrm flipV="1">
            <a:off x="1226287" y="1855228"/>
            <a:ext cx="1039091" cy="1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2112978" y="1541587"/>
            <a:ext cx="273627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smtClean="0"/>
              <a:t>K</a:t>
            </a:r>
            <a:endParaRPr lang="en-US" b="1"/>
          </a:p>
        </p:txBody>
      </p:sp>
      <p:cxnSp>
        <p:nvCxnSpPr>
          <p:cNvPr id="142" name="Straight Arrow Connector 141"/>
          <p:cNvCxnSpPr/>
          <p:nvPr/>
        </p:nvCxnSpPr>
        <p:spPr>
          <a:xfrm flipH="1">
            <a:off x="1731978" y="2858577"/>
            <a:ext cx="13854" cy="303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845287" y="3772553"/>
            <a:ext cx="52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Đ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1198578" y="1541587"/>
            <a:ext cx="342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1370028" y="1400831"/>
            <a:ext cx="0" cy="2826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2489018" y="327183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B</a:t>
            </a:r>
            <a:endParaRPr lang="en-US" b="1"/>
          </a:p>
        </p:txBody>
      </p:sp>
      <p:sp>
        <p:nvSpPr>
          <p:cNvPr id="147" name="TextBox 146"/>
          <p:cNvSpPr txBox="1"/>
          <p:nvPr/>
        </p:nvSpPr>
        <p:spPr>
          <a:xfrm>
            <a:off x="1325748" y="3367514"/>
            <a:ext cx="64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1731978" y="2606620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</a:t>
            </a:r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1747790" y="2885836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</a:t>
            </a:r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235687" y="1855228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96796" y="1670562"/>
            <a:ext cx="152400" cy="397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692887" y="1500565"/>
            <a:ext cx="256309" cy="3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207870" y="1841147"/>
            <a:ext cx="47625" cy="15027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35687" y="3343931"/>
            <a:ext cx="8992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949196" y="3001031"/>
            <a:ext cx="277091" cy="6858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>
            <a:stCxn id="155" idx="7"/>
            <a:endCxn id="155" idx="3"/>
          </p:cNvCxnSpPr>
          <p:nvPr/>
        </p:nvCxnSpPr>
        <p:spPr>
          <a:xfrm flipH="1">
            <a:off x="989775" y="3101464"/>
            <a:ext cx="195933" cy="484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942267" y="3229631"/>
            <a:ext cx="284020" cy="2905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597887" y="1869070"/>
            <a:ext cx="30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1051590" y="1683442"/>
            <a:ext cx="262804" cy="397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1253996" y="1855228"/>
            <a:ext cx="1039091" cy="1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2230742" y="1858774"/>
            <a:ext cx="474519" cy="102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226287" y="1541587"/>
            <a:ext cx="342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1353457" y="3367514"/>
            <a:ext cx="64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1759687" y="2606620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</a:t>
            </a:r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1775499" y="2885836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45832" y="2885836"/>
            <a:ext cx="6407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88161" y="3276679"/>
            <a:ext cx="463657" cy="185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01002" y="1854637"/>
            <a:ext cx="43509" cy="1462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31978" y="1826529"/>
            <a:ext cx="574098" cy="425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/>
          <p:nvPr/>
        </p:nvCxnSpPr>
        <p:spPr>
          <a:xfrm>
            <a:off x="2922756" y="2269553"/>
            <a:ext cx="29897" cy="4566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14400"/>
            <a:ext cx="9032081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Trả lời : 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qua lại qua lại , thì </a:t>
            </a:r>
            <a:r>
              <a:rPr lang="en-US" sz="36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thay đổi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nên  </a:t>
            </a:r>
            <a:r>
              <a:rPr lang="en-US" sz="36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của dây </a:t>
            </a:r>
            <a:r>
              <a:rPr lang="en-US" sz="36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 thay đổi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cường độ dòng điện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đổi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nên độ sáng của đèn không thay đổi 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24516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4921</TotalTime>
  <Words>993</Words>
  <Application>Microsoft Office PowerPoint</Application>
  <PresentationFormat>On-screen Show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USER</cp:lastModifiedBy>
  <cp:revision>135</cp:revision>
  <dcterms:created xsi:type="dcterms:W3CDTF">2018-09-14T06:46:48Z</dcterms:created>
  <dcterms:modified xsi:type="dcterms:W3CDTF">2021-10-10T14:07:31Z</dcterms:modified>
</cp:coreProperties>
</file>